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6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302" r:id="rId4"/>
    <p:sldId id="258" r:id="rId5"/>
    <p:sldId id="259" r:id="rId6"/>
    <p:sldId id="260" r:id="rId7"/>
    <p:sldId id="262" r:id="rId8"/>
    <p:sldId id="283" r:id="rId9"/>
    <p:sldId id="288" r:id="rId10"/>
    <p:sldId id="284" r:id="rId11"/>
    <p:sldId id="295" r:id="rId12"/>
    <p:sldId id="296" r:id="rId13"/>
    <p:sldId id="297" r:id="rId14"/>
    <p:sldId id="298" r:id="rId15"/>
    <p:sldId id="285" r:id="rId16"/>
    <p:sldId id="286" r:id="rId17"/>
    <p:sldId id="299" r:id="rId18"/>
    <p:sldId id="308" r:id="rId19"/>
    <p:sldId id="309" r:id="rId20"/>
    <p:sldId id="311" r:id="rId21"/>
    <p:sldId id="312" r:id="rId22"/>
    <p:sldId id="313" r:id="rId23"/>
    <p:sldId id="266" r:id="rId24"/>
    <p:sldId id="310" r:id="rId25"/>
    <p:sldId id="269" r:id="rId26"/>
    <p:sldId id="264" r:id="rId27"/>
    <p:sldId id="267" r:id="rId28"/>
    <p:sldId id="280" r:id="rId29"/>
    <p:sldId id="268" r:id="rId30"/>
    <p:sldId id="273" r:id="rId31"/>
    <p:sldId id="270" r:id="rId32"/>
    <p:sldId id="271" r:id="rId33"/>
    <p:sldId id="272" r:id="rId34"/>
    <p:sldId id="274" r:id="rId35"/>
    <p:sldId id="275" r:id="rId36"/>
    <p:sldId id="276" r:id="rId37"/>
    <p:sldId id="277" r:id="rId38"/>
    <p:sldId id="278" r:id="rId39"/>
    <p:sldId id="279" r:id="rId40"/>
    <p:sldId id="289" r:id="rId41"/>
    <p:sldId id="281" r:id="rId42"/>
    <p:sldId id="314" r:id="rId43"/>
    <p:sldId id="315" r:id="rId44"/>
    <p:sldId id="290" r:id="rId45"/>
    <p:sldId id="294" r:id="rId46"/>
    <p:sldId id="316" r:id="rId47"/>
    <p:sldId id="318" r:id="rId48"/>
    <p:sldId id="291" r:id="rId49"/>
    <p:sldId id="292" r:id="rId50"/>
    <p:sldId id="293" r:id="rId51"/>
    <p:sldId id="300" r:id="rId52"/>
    <p:sldId id="301" r:id="rId53"/>
    <p:sldId id="304" r:id="rId54"/>
    <p:sldId id="319" r:id="rId55"/>
    <p:sldId id="320" r:id="rId56"/>
    <p:sldId id="321" r:id="rId57"/>
    <p:sldId id="322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Eugenio Corrado" initials="LEC" lastIdx="1" clrIdx="0">
    <p:extLst>
      <p:ext uri="{19B8F6BF-5375-455C-9EA6-DF929625EA0E}">
        <p15:presenceInfo xmlns:p15="http://schemas.microsoft.com/office/powerpoint/2012/main" userId="a277d9870725ae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76A13-87E0-499F-8BEB-6F6A545A2E9A}" v="53" dt="2023-01-27T18:01:46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Stile con tema 2 - Color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5B236-0F00-4A4D-AD0D-675B6F0ED7F3}" type="doc">
      <dgm:prSet loTypeId="urn:microsoft.com/office/officeart/2005/8/layout/cycle3" loCatId="cycle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76AAA2FA-7402-4A7D-AD75-A7218F21D8C7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 sensori del bracciale, collegati al microcontrollore,  raccolgono i dati</a:t>
          </a:r>
        </a:p>
      </dgm:t>
    </dgm:pt>
    <dgm:pt modelId="{763F483E-BF50-4E49-855C-C940CBEAF001}" type="parTrans" cxnId="{52B71FEF-2615-49DE-810D-282428CC0F36}">
      <dgm:prSet/>
      <dgm:spPr/>
      <dgm:t>
        <a:bodyPr/>
        <a:lstStyle/>
        <a:p>
          <a:endParaRPr lang="it-IT"/>
        </a:p>
      </dgm:t>
    </dgm:pt>
    <dgm:pt modelId="{FC58BF0C-BD52-421C-A051-CED6D26A271A}" type="sibTrans" cxnId="{52B71FEF-2615-49DE-810D-282428CC0F36}">
      <dgm:prSet/>
      <dgm:spPr/>
      <dgm:t>
        <a:bodyPr/>
        <a:lstStyle/>
        <a:p>
          <a:endParaRPr lang="it-IT"/>
        </a:p>
      </dgm:t>
    </dgm:pt>
    <dgm:pt modelId="{DC670B0E-F799-4F72-BA49-7C0C86326B9D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 valori raccolti vengono inviati al guardiano attraverso  strumenti di connessione</a:t>
          </a:r>
          <a:endParaRPr lang="it-IT" b="1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F0121F45-3FFB-4234-8B9D-8765959AC945}" type="parTrans" cxnId="{0ABBAB8B-3006-4915-AA66-7A42D5EE277B}">
      <dgm:prSet/>
      <dgm:spPr/>
      <dgm:t>
        <a:bodyPr/>
        <a:lstStyle/>
        <a:p>
          <a:endParaRPr lang="it-IT"/>
        </a:p>
      </dgm:t>
    </dgm:pt>
    <dgm:pt modelId="{D883E7B3-A647-4D48-93B2-B467CA9382C3}" type="sibTrans" cxnId="{0ABBAB8B-3006-4915-AA66-7A42D5EE277B}">
      <dgm:prSet/>
      <dgm:spPr/>
      <dgm:t>
        <a:bodyPr/>
        <a:lstStyle/>
        <a:p>
          <a:endParaRPr lang="it-IT"/>
        </a:p>
      </dgm:t>
    </dgm:pt>
    <dgm:pt modelId="{CDBB9F2F-B360-487C-BE5B-43F81D54F416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Il guardiano, accedendo all’app dal proprio smartphone, può monitorare i vari animali e rilevare la presenza di un problema</a:t>
          </a:r>
          <a:endParaRPr lang="it-IT" b="1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141E4A93-D07B-4354-96C4-DCB29A505A2A}" type="parTrans" cxnId="{AE29670A-FB19-4C6A-8E6E-3515E09A12AD}">
      <dgm:prSet/>
      <dgm:spPr/>
      <dgm:t>
        <a:bodyPr/>
        <a:lstStyle/>
        <a:p>
          <a:endParaRPr lang="it-IT"/>
        </a:p>
      </dgm:t>
    </dgm:pt>
    <dgm:pt modelId="{26553B1D-4F6A-454C-8ECD-B91D77B4F8FE}" type="sibTrans" cxnId="{AE29670A-FB19-4C6A-8E6E-3515E09A12AD}">
      <dgm:prSet/>
      <dgm:spPr/>
      <dgm:t>
        <a:bodyPr/>
        <a:lstStyle/>
        <a:p>
          <a:endParaRPr lang="it-IT"/>
        </a:p>
      </dgm:t>
    </dgm:pt>
    <dgm:pt modelId="{5FDF7834-5B03-40B1-8637-4BFC6FEB5BC3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Tramite GPS, led e buzzer, il guardiano può identificare l’animale ed intervenire correttamente laddove ci sia un problema</a:t>
          </a:r>
          <a:endParaRPr lang="it-IT" b="1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B42B5C0E-0FB7-44EC-B540-21A9ABA59CA2}" type="parTrans" cxnId="{7C0640C4-3F73-4EC5-8104-477E7D723661}">
      <dgm:prSet/>
      <dgm:spPr/>
      <dgm:t>
        <a:bodyPr/>
        <a:lstStyle/>
        <a:p>
          <a:endParaRPr lang="it-IT"/>
        </a:p>
      </dgm:t>
    </dgm:pt>
    <dgm:pt modelId="{4DE138B0-3692-400B-AAB2-AD7BBC20B981}" type="sibTrans" cxnId="{7C0640C4-3F73-4EC5-8104-477E7D723661}">
      <dgm:prSet/>
      <dgm:spPr/>
      <dgm:t>
        <a:bodyPr/>
        <a:lstStyle/>
        <a:p>
          <a:endParaRPr lang="it-IT"/>
        </a:p>
      </dgm:t>
    </dgm:pt>
    <dgm:pt modelId="{990AF34D-4529-4B6F-ACD9-70BA0E7001AC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E’ possibile verificare costantemente lo stato di salute dell’animale andando a comparare i valori attuali con quelli precedenti </a:t>
          </a:r>
          <a:endParaRPr lang="it-IT" b="1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A276C350-7285-46A9-9EA5-0EFA147A0342}" type="parTrans" cxnId="{64435E95-5556-4191-A00D-006808014A87}">
      <dgm:prSet/>
      <dgm:spPr/>
      <dgm:t>
        <a:bodyPr/>
        <a:lstStyle/>
        <a:p>
          <a:endParaRPr lang="it-IT"/>
        </a:p>
      </dgm:t>
    </dgm:pt>
    <dgm:pt modelId="{5AD38A52-414C-4271-936E-36A0A4BA60CF}" type="sibTrans" cxnId="{64435E95-5556-4191-A00D-006808014A87}">
      <dgm:prSet/>
      <dgm:spPr/>
      <dgm:t>
        <a:bodyPr/>
        <a:lstStyle/>
        <a:p>
          <a:endParaRPr lang="it-IT"/>
        </a:p>
      </dgm:t>
    </dgm:pt>
    <dgm:pt modelId="{8D1CAA96-0A34-4B8B-8E45-0715B0CB728B}" type="pres">
      <dgm:prSet presAssocID="{FB55B236-0F00-4A4D-AD0D-675B6F0ED7F3}" presName="Name0" presStyleCnt="0">
        <dgm:presLayoutVars>
          <dgm:dir/>
          <dgm:resizeHandles val="exact"/>
        </dgm:presLayoutVars>
      </dgm:prSet>
      <dgm:spPr/>
    </dgm:pt>
    <dgm:pt modelId="{A37B2BB3-33EE-4F88-9AB3-A6AA2003FF26}" type="pres">
      <dgm:prSet presAssocID="{FB55B236-0F00-4A4D-AD0D-675B6F0ED7F3}" presName="cycle" presStyleCnt="0"/>
      <dgm:spPr/>
    </dgm:pt>
    <dgm:pt modelId="{3861B6D5-5742-4D18-961C-AF1FF049AF6D}" type="pres">
      <dgm:prSet presAssocID="{76AAA2FA-7402-4A7D-AD75-A7218F21D8C7}" presName="nodeFirstNode" presStyleLbl="node1" presStyleIdx="0" presStyleCnt="5">
        <dgm:presLayoutVars>
          <dgm:bulletEnabled val="1"/>
        </dgm:presLayoutVars>
      </dgm:prSet>
      <dgm:spPr/>
    </dgm:pt>
    <dgm:pt modelId="{35BC0FF5-A46E-40A2-94D8-FB14BDAB6BB2}" type="pres">
      <dgm:prSet presAssocID="{FC58BF0C-BD52-421C-A051-CED6D26A271A}" presName="sibTransFirstNode" presStyleLbl="bgShp" presStyleIdx="0" presStyleCnt="1"/>
      <dgm:spPr/>
    </dgm:pt>
    <dgm:pt modelId="{B3029DFB-E68B-4B79-8355-D30C4DC3662C}" type="pres">
      <dgm:prSet presAssocID="{DC670B0E-F799-4F72-BA49-7C0C86326B9D}" presName="nodeFollowingNodes" presStyleLbl="node1" presStyleIdx="1" presStyleCnt="5" custRadScaleRad="129246" custRadScaleInc="5154">
        <dgm:presLayoutVars>
          <dgm:bulletEnabled val="1"/>
        </dgm:presLayoutVars>
      </dgm:prSet>
      <dgm:spPr/>
    </dgm:pt>
    <dgm:pt modelId="{A2C698C3-35FB-40AE-9845-E252FED307AE}" type="pres">
      <dgm:prSet presAssocID="{CDBB9F2F-B360-487C-BE5B-43F81D54F416}" presName="nodeFollowingNodes" presStyleLbl="node1" presStyleIdx="2" presStyleCnt="5" custRadScaleRad="115929" custRadScaleInc="-16141">
        <dgm:presLayoutVars>
          <dgm:bulletEnabled val="1"/>
        </dgm:presLayoutVars>
      </dgm:prSet>
      <dgm:spPr/>
    </dgm:pt>
    <dgm:pt modelId="{327DF858-3BE8-4B5C-B62D-41015A24672C}" type="pres">
      <dgm:prSet presAssocID="{5FDF7834-5B03-40B1-8637-4BFC6FEB5BC3}" presName="nodeFollowingNodes" presStyleLbl="node1" presStyleIdx="3" presStyleCnt="5" custRadScaleRad="114331" custRadScaleInc="14829">
        <dgm:presLayoutVars>
          <dgm:bulletEnabled val="1"/>
        </dgm:presLayoutVars>
      </dgm:prSet>
      <dgm:spPr/>
    </dgm:pt>
    <dgm:pt modelId="{AFBC7B66-EE17-4175-A243-672F86179216}" type="pres">
      <dgm:prSet presAssocID="{990AF34D-4529-4B6F-ACD9-70BA0E7001AC}" presName="nodeFollowingNodes" presStyleLbl="node1" presStyleIdx="4" presStyleCnt="5" custRadScaleRad="122740" custRadScaleInc="-3804">
        <dgm:presLayoutVars>
          <dgm:bulletEnabled val="1"/>
        </dgm:presLayoutVars>
      </dgm:prSet>
      <dgm:spPr/>
    </dgm:pt>
  </dgm:ptLst>
  <dgm:cxnLst>
    <dgm:cxn modelId="{E9622B0A-420D-402E-B427-6BD0CDA709B9}" type="presOf" srcId="{990AF34D-4529-4B6F-ACD9-70BA0E7001AC}" destId="{AFBC7B66-EE17-4175-A243-672F86179216}" srcOrd="0" destOrd="0" presId="urn:microsoft.com/office/officeart/2005/8/layout/cycle3"/>
    <dgm:cxn modelId="{AE29670A-FB19-4C6A-8E6E-3515E09A12AD}" srcId="{FB55B236-0F00-4A4D-AD0D-675B6F0ED7F3}" destId="{CDBB9F2F-B360-487C-BE5B-43F81D54F416}" srcOrd="2" destOrd="0" parTransId="{141E4A93-D07B-4354-96C4-DCB29A505A2A}" sibTransId="{26553B1D-4F6A-454C-8ECD-B91D77B4F8FE}"/>
    <dgm:cxn modelId="{A32F270F-5A83-4C19-876F-B65C94D42392}" type="presOf" srcId="{FC58BF0C-BD52-421C-A051-CED6D26A271A}" destId="{35BC0FF5-A46E-40A2-94D8-FB14BDAB6BB2}" srcOrd="0" destOrd="0" presId="urn:microsoft.com/office/officeart/2005/8/layout/cycle3"/>
    <dgm:cxn modelId="{1A38231B-1897-474E-BE97-9BE527BAD5BA}" type="presOf" srcId="{FB55B236-0F00-4A4D-AD0D-675B6F0ED7F3}" destId="{8D1CAA96-0A34-4B8B-8E45-0715B0CB728B}" srcOrd="0" destOrd="0" presId="urn:microsoft.com/office/officeart/2005/8/layout/cycle3"/>
    <dgm:cxn modelId="{A367EC35-7D42-4131-9DBF-E5FECDB6FA45}" type="presOf" srcId="{76AAA2FA-7402-4A7D-AD75-A7218F21D8C7}" destId="{3861B6D5-5742-4D18-961C-AF1FF049AF6D}" srcOrd="0" destOrd="0" presId="urn:microsoft.com/office/officeart/2005/8/layout/cycle3"/>
    <dgm:cxn modelId="{D870753E-1F27-45AE-AB2C-051EBC5DD476}" type="presOf" srcId="{CDBB9F2F-B360-487C-BE5B-43F81D54F416}" destId="{A2C698C3-35FB-40AE-9845-E252FED307AE}" srcOrd="0" destOrd="0" presId="urn:microsoft.com/office/officeart/2005/8/layout/cycle3"/>
    <dgm:cxn modelId="{54596C48-4AAF-4EAF-A7A8-140FC245373C}" type="presOf" srcId="{DC670B0E-F799-4F72-BA49-7C0C86326B9D}" destId="{B3029DFB-E68B-4B79-8355-D30C4DC3662C}" srcOrd="0" destOrd="0" presId="urn:microsoft.com/office/officeart/2005/8/layout/cycle3"/>
    <dgm:cxn modelId="{0ABBAB8B-3006-4915-AA66-7A42D5EE277B}" srcId="{FB55B236-0F00-4A4D-AD0D-675B6F0ED7F3}" destId="{DC670B0E-F799-4F72-BA49-7C0C86326B9D}" srcOrd="1" destOrd="0" parTransId="{F0121F45-3FFB-4234-8B9D-8765959AC945}" sibTransId="{D883E7B3-A647-4D48-93B2-B467CA9382C3}"/>
    <dgm:cxn modelId="{64435E95-5556-4191-A00D-006808014A87}" srcId="{FB55B236-0F00-4A4D-AD0D-675B6F0ED7F3}" destId="{990AF34D-4529-4B6F-ACD9-70BA0E7001AC}" srcOrd="4" destOrd="0" parTransId="{A276C350-7285-46A9-9EA5-0EFA147A0342}" sibTransId="{5AD38A52-414C-4271-936E-36A0A4BA60CF}"/>
    <dgm:cxn modelId="{7C0640C4-3F73-4EC5-8104-477E7D723661}" srcId="{FB55B236-0F00-4A4D-AD0D-675B6F0ED7F3}" destId="{5FDF7834-5B03-40B1-8637-4BFC6FEB5BC3}" srcOrd="3" destOrd="0" parTransId="{B42B5C0E-0FB7-44EC-B540-21A9ABA59CA2}" sibTransId="{4DE138B0-3692-400B-AAB2-AD7BBC20B981}"/>
    <dgm:cxn modelId="{85CCB7E1-D612-4709-9EB6-14D733679BB5}" type="presOf" srcId="{5FDF7834-5B03-40B1-8637-4BFC6FEB5BC3}" destId="{327DF858-3BE8-4B5C-B62D-41015A24672C}" srcOrd="0" destOrd="0" presId="urn:microsoft.com/office/officeart/2005/8/layout/cycle3"/>
    <dgm:cxn modelId="{52B71FEF-2615-49DE-810D-282428CC0F36}" srcId="{FB55B236-0F00-4A4D-AD0D-675B6F0ED7F3}" destId="{76AAA2FA-7402-4A7D-AD75-A7218F21D8C7}" srcOrd="0" destOrd="0" parTransId="{763F483E-BF50-4E49-855C-C940CBEAF001}" sibTransId="{FC58BF0C-BD52-421C-A051-CED6D26A271A}"/>
    <dgm:cxn modelId="{561F92D0-DB21-4277-89A6-B40705F4F53A}" type="presParOf" srcId="{8D1CAA96-0A34-4B8B-8E45-0715B0CB728B}" destId="{A37B2BB3-33EE-4F88-9AB3-A6AA2003FF26}" srcOrd="0" destOrd="0" presId="urn:microsoft.com/office/officeart/2005/8/layout/cycle3"/>
    <dgm:cxn modelId="{8F9B90E3-9965-49D8-B48D-0AAC82818920}" type="presParOf" srcId="{A37B2BB3-33EE-4F88-9AB3-A6AA2003FF26}" destId="{3861B6D5-5742-4D18-961C-AF1FF049AF6D}" srcOrd="0" destOrd="0" presId="urn:microsoft.com/office/officeart/2005/8/layout/cycle3"/>
    <dgm:cxn modelId="{605F248B-5BB2-46E1-AAF7-F82BA265BF73}" type="presParOf" srcId="{A37B2BB3-33EE-4F88-9AB3-A6AA2003FF26}" destId="{35BC0FF5-A46E-40A2-94D8-FB14BDAB6BB2}" srcOrd="1" destOrd="0" presId="urn:microsoft.com/office/officeart/2005/8/layout/cycle3"/>
    <dgm:cxn modelId="{DE715AA1-C24A-4F44-86C1-D14CC2F2BA81}" type="presParOf" srcId="{A37B2BB3-33EE-4F88-9AB3-A6AA2003FF26}" destId="{B3029DFB-E68B-4B79-8355-D30C4DC3662C}" srcOrd="2" destOrd="0" presId="urn:microsoft.com/office/officeart/2005/8/layout/cycle3"/>
    <dgm:cxn modelId="{B6CDAABF-5AB5-44DF-9471-87EA52C6B513}" type="presParOf" srcId="{A37B2BB3-33EE-4F88-9AB3-A6AA2003FF26}" destId="{A2C698C3-35FB-40AE-9845-E252FED307AE}" srcOrd="3" destOrd="0" presId="urn:microsoft.com/office/officeart/2005/8/layout/cycle3"/>
    <dgm:cxn modelId="{352D6BBB-068C-4620-A76F-45A21431DD8A}" type="presParOf" srcId="{A37B2BB3-33EE-4F88-9AB3-A6AA2003FF26}" destId="{327DF858-3BE8-4B5C-B62D-41015A24672C}" srcOrd="4" destOrd="0" presId="urn:microsoft.com/office/officeart/2005/8/layout/cycle3"/>
    <dgm:cxn modelId="{B49BFA57-64AA-4F9D-8698-A73E3CF66F88}" type="presParOf" srcId="{A37B2BB3-33EE-4F88-9AB3-A6AA2003FF26}" destId="{AFBC7B66-EE17-4175-A243-672F86179216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10CB07-5B4D-43FB-9D0D-940949126BC1}" type="doc">
      <dgm:prSet loTypeId="urn:microsoft.com/office/officeart/2008/layout/AlternatingHexagons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54A0F3E7-BBC6-400B-BDAD-59F973574ABB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Sensore di battito cardiaco su una scheda di breakout</a:t>
          </a:r>
        </a:p>
      </dgm:t>
    </dgm:pt>
    <dgm:pt modelId="{660FFF55-5A00-44CA-8C68-79F569164510}" type="parTrans" cxnId="{3668B2B9-1B0A-4D07-B369-4DE86EB43276}">
      <dgm:prSet/>
      <dgm:spPr/>
      <dgm:t>
        <a:bodyPr/>
        <a:lstStyle/>
        <a:p>
          <a:endParaRPr lang="it-IT"/>
        </a:p>
      </dgm:t>
    </dgm:pt>
    <dgm:pt modelId="{145675A6-0F96-400A-B5E4-83E567AE8972}" type="sibTrans" cxnId="{3668B2B9-1B0A-4D07-B369-4DE86EB43276}">
      <dgm:prSet/>
      <dgm:spPr/>
      <dgm:t>
        <a:bodyPr/>
        <a:lstStyle/>
        <a:p>
          <a:endParaRPr lang="it-IT"/>
        </a:p>
      </dgm:t>
    </dgm:pt>
    <dgm:pt modelId="{085FC01D-B37E-44B3-B22C-FBA638675C1C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Tensione di esercizio: 3.3V-5V</a:t>
          </a:r>
        </a:p>
      </dgm:t>
    </dgm:pt>
    <dgm:pt modelId="{D0B24EF6-602D-4BB9-B6BB-E944FADF74B9}" type="parTrans" cxnId="{3A513495-2695-43F8-BD56-F401B56A1798}">
      <dgm:prSet/>
      <dgm:spPr/>
      <dgm:t>
        <a:bodyPr/>
        <a:lstStyle/>
        <a:p>
          <a:endParaRPr lang="it-IT"/>
        </a:p>
      </dgm:t>
    </dgm:pt>
    <dgm:pt modelId="{E617BA76-8478-465B-A234-627B953DFF16}" type="sibTrans" cxnId="{3A513495-2695-43F8-BD56-F401B56A1798}">
      <dgm:prSet/>
      <dgm:spPr/>
      <dgm:t>
        <a:bodyPr/>
        <a:lstStyle/>
        <a:p>
          <a:endParaRPr lang="it-IT"/>
        </a:p>
      </dgm:t>
    </dgm:pt>
    <dgm:pt modelId="{5165A911-CEAE-415B-AA66-C50671AC49E3}">
      <dgm:prSet phldrT="[Testo]"/>
      <dgm:spPr/>
      <dgm:t>
        <a:bodyPr/>
        <a:lstStyle/>
        <a:p>
          <a:r>
            <a:rPr lang="it-IT" dirty="0"/>
            <a:t> </a:t>
          </a:r>
        </a:p>
      </dgm:t>
    </dgm:pt>
    <dgm:pt modelId="{5A124C18-33FE-4FB9-9C64-65066E11A57B}" type="sibTrans" cxnId="{522E88B4-D288-42C0-9A89-39BFDAAB8F0B}">
      <dgm:prSet/>
      <dgm:spPr/>
      <dgm:t>
        <a:bodyPr/>
        <a:lstStyle/>
        <a:p>
          <a:endParaRPr lang="it-IT"/>
        </a:p>
      </dgm:t>
    </dgm:pt>
    <dgm:pt modelId="{6B3B153B-8FA1-45BF-8B36-F69351F51314}" type="parTrans" cxnId="{522E88B4-D288-42C0-9A89-39BFDAAB8F0B}">
      <dgm:prSet/>
      <dgm:spPr/>
      <dgm:t>
        <a:bodyPr/>
        <a:lstStyle/>
        <a:p>
          <a:endParaRPr lang="it-IT"/>
        </a:p>
      </dgm:t>
    </dgm:pt>
    <dgm:pt modelId="{B5134CBC-C2C3-4C64-A96B-F5FCF03766A0}" type="pres">
      <dgm:prSet presAssocID="{CD10CB07-5B4D-43FB-9D0D-940949126BC1}" presName="Name0" presStyleCnt="0">
        <dgm:presLayoutVars>
          <dgm:chMax/>
          <dgm:chPref/>
          <dgm:dir/>
          <dgm:animLvl val="lvl"/>
        </dgm:presLayoutVars>
      </dgm:prSet>
      <dgm:spPr/>
    </dgm:pt>
    <dgm:pt modelId="{91497664-8953-4CE9-836D-288CC95C3286}" type="pres">
      <dgm:prSet presAssocID="{54A0F3E7-BBC6-400B-BDAD-59F973574ABB}" presName="composite" presStyleCnt="0"/>
      <dgm:spPr/>
    </dgm:pt>
    <dgm:pt modelId="{DCF824D3-5DB8-42A0-88DA-2092CA026249}" type="pres">
      <dgm:prSet presAssocID="{54A0F3E7-BBC6-400B-BDAD-59F973574ABB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90037738-81B8-49F8-BCA1-F36B4DF42261}" type="pres">
      <dgm:prSet presAssocID="{54A0F3E7-BBC6-400B-BDAD-59F973574ABB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D87203FC-057D-4772-BD4B-0DEA308B326A}" type="pres">
      <dgm:prSet presAssocID="{54A0F3E7-BBC6-400B-BDAD-59F973574ABB}" presName="BalanceSpacing" presStyleCnt="0"/>
      <dgm:spPr/>
    </dgm:pt>
    <dgm:pt modelId="{283A5908-85BB-457E-8FDE-B8A402C54DDE}" type="pres">
      <dgm:prSet presAssocID="{54A0F3E7-BBC6-400B-BDAD-59F973574ABB}" presName="BalanceSpacing1" presStyleCnt="0"/>
      <dgm:spPr/>
    </dgm:pt>
    <dgm:pt modelId="{146A0223-A7A9-4975-84DF-D6DFB241B352}" type="pres">
      <dgm:prSet presAssocID="{145675A6-0F96-400A-B5E4-83E567AE8972}" presName="Accent1Text" presStyleLbl="node1" presStyleIdx="1" presStyleCnt="4"/>
      <dgm:spPr/>
    </dgm:pt>
    <dgm:pt modelId="{34D6A3EA-9604-4495-A383-EB791FFC04B2}" type="pres">
      <dgm:prSet presAssocID="{145675A6-0F96-400A-B5E4-83E567AE8972}" presName="spaceBetweenRectangles" presStyleCnt="0"/>
      <dgm:spPr/>
    </dgm:pt>
    <dgm:pt modelId="{9FD9AD13-BAF8-46AF-885D-7071B9DE3433}" type="pres">
      <dgm:prSet presAssocID="{085FC01D-B37E-44B3-B22C-FBA638675C1C}" presName="composite" presStyleCnt="0"/>
      <dgm:spPr/>
    </dgm:pt>
    <dgm:pt modelId="{481840B0-4874-4F3D-88F0-79FDB0DEFFAA}" type="pres">
      <dgm:prSet presAssocID="{085FC01D-B37E-44B3-B22C-FBA638675C1C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DA208890-4931-4900-BCCD-50CCC4823F7C}" type="pres">
      <dgm:prSet presAssocID="{085FC01D-B37E-44B3-B22C-FBA638675C1C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E6CEFC4-8DA8-477B-AB3C-CC4D83896BA8}" type="pres">
      <dgm:prSet presAssocID="{085FC01D-B37E-44B3-B22C-FBA638675C1C}" presName="BalanceSpacing" presStyleCnt="0"/>
      <dgm:spPr/>
    </dgm:pt>
    <dgm:pt modelId="{7C536870-ED50-4EE5-B565-A5770131E794}" type="pres">
      <dgm:prSet presAssocID="{085FC01D-B37E-44B3-B22C-FBA638675C1C}" presName="BalanceSpacing1" presStyleCnt="0"/>
      <dgm:spPr/>
    </dgm:pt>
    <dgm:pt modelId="{0D6AB878-3364-4169-A07C-BF94048955F2}" type="pres">
      <dgm:prSet presAssocID="{E617BA76-8478-465B-A234-627B953DFF16}" presName="Accent1Text" presStyleLbl="node1" presStyleIdx="3" presStyleCnt="4" custLinFactNeighborY="0"/>
      <dgm:spPr/>
    </dgm:pt>
  </dgm:ptLst>
  <dgm:cxnLst>
    <dgm:cxn modelId="{562AB607-347D-4DE7-AF93-7BBB713CD98A}" type="presOf" srcId="{145675A6-0F96-400A-B5E4-83E567AE8972}" destId="{146A0223-A7A9-4975-84DF-D6DFB241B352}" srcOrd="0" destOrd="0" presId="urn:microsoft.com/office/officeart/2008/layout/AlternatingHexagons"/>
    <dgm:cxn modelId="{B4D01D18-CB2C-4AE4-92E3-FC3D872428F7}" type="presOf" srcId="{CD10CB07-5B4D-43FB-9D0D-940949126BC1}" destId="{B5134CBC-C2C3-4C64-A96B-F5FCF03766A0}" srcOrd="0" destOrd="0" presId="urn:microsoft.com/office/officeart/2008/layout/AlternatingHexagons"/>
    <dgm:cxn modelId="{A0C98F7C-D8C3-4035-B157-87346122A035}" type="presOf" srcId="{5165A911-CEAE-415B-AA66-C50671AC49E3}" destId="{90037738-81B8-49F8-BCA1-F36B4DF42261}" srcOrd="0" destOrd="0" presId="urn:microsoft.com/office/officeart/2008/layout/AlternatingHexagons"/>
    <dgm:cxn modelId="{D66BEA7D-04C6-43D8-87E6-C3B05964FDCE}" type="presOf" srcId="{E617BA76-8478-465B-A234-627B953DFF16}" destId="{0D6AB878-3364-4169-A07C-BF94048955F2}" srcOrd="0" destOrd="0" presId="urn:microsoft.com/office/officeart/2008/layout/AlternatingHexagons"/>
    <dgm:cxn modelId="{3A513495-2695-43F8-BD56-F401B56A1798}" srcId="{CD10CB07-5B4D-43FB-9D0D-940949126BC1}" destId="{085FC01D-B37E-44B3-B22C-FBA638675C1C}" srcOrd="1" destOrd="0" parTransId="{D0B24EF6-602D-4BB9-B6BB-E944FADF74B9}" sibTransId="{E617BA76-8478-465B-A234-627B953DFF16}"/>
    <dgm:cxn modelId="{AEDBC897-CF5D-4E42-AD7B-192AC1F2F570}" type="presOf" srcId="{54A0F3E7-BBC6-400B-BDAD-59F973574ABB}" destId="{DCF824D3-5DB8-42A0-88DA-2092CA026249}" srcOrd="0" destOrd="0" presId="urn:microsoft.com/office/officeart/2008/layout/AlternatingHexagons"/>
    <dgm:cxn modelId="{D5BEB59D-473F-42A6-A2DD-2E94F7DB17AF}" type="presOf" srcId="{085FC01D-B37E-44B3-B22C-FBA638675C1C}" destId="{481840B0-4874-4F3D-88F0-79FDB0DEFFAA}" srcOrd="0" destOrd="0" presId="urn:microsoft.com/office/officeart/2008/layout/AlternatingHexagons"/>
    <dgm:cxn modelId="{522E88B4-D288-42C0-9A89-39BFDAAB8F0B}" srcId="{54A0F3E7-BBC6-400B-BDAD-59F973574ABB}" destId="{5165A911-CEAE-415B-AA66-C50671AC49E3}" srcOrd="0" destOrd="0" parTransId="{6B3B153B-8FA1-45BF-8B36-F69351F51314}" sibTransId="{5A124C18-33FE-4FB9-9C64-65066E11A57B}"/>
    <dgm:cxn modelId="{3668B2B9-1B0A-4D07-B369-4DE86EB43276}" srcId="{CD10CB07-5B4D-43FB-9D0D-940949126BC1}" destId="{54A0F3E7-BBC6-400B-BDAD-59F973574ABB}" srcOrd="0" destOrd="0" parTransId="{660FFF55-5A00-44CA-8C68-79F569164510}" sibTransId="{145675A6-0F96-400A-B5E4-83E567AE8972}"/>
    <dgm:cxn modelId="{4D6BDB08-8AC1-4AB2-BF5B-81A8B91DE4AB}" type="presParOf" srcId="{B5134CBC-C2C3-4C64-A96B-F5FCF03766A0}" destId="{91497664-8953-4CE9-836D-288CC95C3286}" srcOrd="0" destOrd="0" presId="urn:microsoft.com/office/officeart/2008/layout/AlternatingHexagons"/>
    <dgm:cxn modelId="{73B0F1C3-D9D3-4BA8-962C-697D33364B11}" type="presParOf" srcId="{91497664-8953-4CE9-836D-288CC95C3286}" destId="{DCF824D3-5DB8-42A0-88DA-2092CA026249}" srcOrd="0" destOrd="0" presId="urn:microsoft.com/office/officeart/2008/layout/AlternatingHexagons"/>
    <dgm:cxn modelId="{5622C989-6889-40BA-8E83-BB06ED0E014B}" type="presParOf" srcId="{91497664-8953-4CE9-836D-288CC95C3286}" destId="{90037738-81B8-49F8-BCA1-F36B4DF42261}" srcOrd="1" destOrd="0" presId="urn:microsoft.com/office/officeart/2008/layout/AlternatingHexagons"/>
    <dgm:cxn modelId="{DE7375B3-01C9-442E-BC21-C23B7D66BCD6}" type="presParOf" srcId="{91497664-8953-4CE9-836D-288CC95C3286}" destId="{D87203FC-057D-4772-BD4B-0DEA308B326A}" srcOrd="2" destOrd="0" presId="urn:microsoft.com/office/officeart/2008/layout/AlternatingHexagons"/>
    <dgm:cxn modelId="{70809131-B900-40E4-97A0-AF56A507264D}" type="presParOf" srcId="{91497664-8953-4CE9-836D-288CC95C3286}" destId="{283A5908-85BB-457E-8FDE-B8A402C54DDE}" srcOrd="3" destOrd="0" presId="urn:microsoft.com/office/officeart/2008/layout/AlternatingHexagons"/>
    <dgm:cxn modelId="{8AE5BC9F-C874-4324-9EDC-4AD6218780DC}" type="presParOf" srcId="{91497664-8953-4CE9-836D-288CC95C3286}" destId="{146A0223-A7A9-4975-84DF-D6DFB241B352}" srcOrd="4" destOrd="0" presId="urn:microsoft.com/office/officeart/2008/layout/AlternatingHexagons"/>
    <dgm:cxn modelId="{8015CCF3-15E6-490E-A5EB-B84E1E9A5BA5}" type="presParOf" srcId="{B5134CBC-C2C3-4C64-A96B-F5FCF03766A0}" destId="{34D6A3EA-9604-4495-A383-EB791FFC04B2}" srcOrd="1" destOrd="0" presId="urn:microsoft.com/office/officeart/2008/layout/AlternatingHexagons"/>
    <dgm:cxn modelId="{E61DD47C-D127-4219-88B8-B21057282C95}" type="presParOf" srcId="{B5134CBC-C2C3-4C64-A96B-F5FCF03766A0}" destId="{9FD9AD13-BAF8-46AF-885D-7071B9DE3433}" srcOrd="2" destOrd="0" presId="urn:microsoft.com/office/officeart/2008/layout/AlternatingHexagons"/>
    <dgm:cxn modelId="{D2F63B92-5AA1-4F5F-8900-F34FA9041C0F}" type="presParOf" srcId="{9FD9AD13-BAF8-46AF-885D-7071B9DE3433}" destId="{481840B0-4874-4F3D-88F0-79FDB0DEFFAA}" srcOrd="0" destOrd="0" presId="urn:microsoft.com/office/officeart/2008/layout/AlternatingHexagons"/>
    <dgm:cxn modelId="{BA797834-1EA0-4270-A4B7-0B74E89AF066}" type="presParOf" srcId="{9FD9AD13-BAF8-46AF-885D-7071B9DE3433}" destId="{DA208890-4931-4900-BCCD-50CCC4823F7C}" srcOrd="1" destOrd="0" presId="urn:microsoft.com/office/officeart/2008/layout/AlternatingHexagons"/>
    <dgm:cxn modelId="{17B23528-DBF7-4536-8465-3CAD36A77479}" type="presParOf" srcId="{9FD9AD13-BAF8-46AF-885D-7071B9DE3433}" destId="{CE6CEFC4-8DA8-477B-AB3C-CC4D83896BA8}" srcOrd="2" destOrd="0" presId="urn:microsoft.com/office/officeart/2008/layout/AlternatingHexagons"/>
    <dgm:cxn modelId="{D9D9C84E-DB45-4366-B442-0A536E984CB5}" type="presParOf" srcId="{9FD9AD13-BAF8-46AF-885D-7071B9DE3433}" destId="{7C536870-ED50-4EE5-B565-A5770131E794}" srcOrd="3" destOrd="0" presId="urn:microsoft.com/office/officeart/2008/layout/AlternatingHexagons"/>
    <dgm:cxn modelId="{5B1F809A-B176-4133-9420-36E2F31364A7}" type="presParOf" srcId="{9FD9AD13-BAF8-46AF-885D-7071B9DE3433}" destId="{0D6AB878-3364-4169-A07C-BF94048955F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4D60F34-61C1-4F7A-9147-7ABDDEA4FB21}" type="doc">
      <dgm:prSet loTypeId="urn:microsoft.com/office/officeart/2009/layout/CircleArrowProcess" loCatId="process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A9899D35-EDF6-4ED8-BC19-4A74F410EABD}">
      <dgm:prSet phldrT="[Testo]"/>
      <dgm:spPr/>
      <dgm:t>
        <a:bodyPr/>
        <a:lstStyle/>
        <a:p>
          <a:r>
            <a:rPr lang="it-IT" b="1" i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Sensore </a:t>
          </a:r>
          <a:r>
            <a:rPr lang="it-IT" b="1" i="0" u="sng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heart</a:t>
          </a:r>
          <a:r>
            <a:rPr lang="it-IT" b="1" i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-beat</a:t>
          </a:r>
        </a:p>
      </dgm:t>
    </dgm:pt>
    <dgm:pt modelId="{F1CE54C2-6D2A-43E8-84A6-4FBA3E02A942}" type="parTrans" cxnId="{D7321E56-395C-4256-9D5D-2C5517B16E02}">
      <dgm:prSet/>
      <dgm:spPr/>
      <dgm:t>
        <a:bodyPr/>
        <a:lstStyle/>
        <a:p>
          <a:endParaRPr lang="it-IT"/>
        </a:p>
      </dgm:t>
    </dgm:pt>
    <dgm:pt modelId="{3AB94A66-F864-45F4-8A52-6EB972E82750}" type="sibTrans" cxnId="{D7321E56-395C-4256-9D5D-2C5517B16E02}">
      <dgm:prSet/>
      <dgm:spPr/>
      <dgm:t>
        <a:bodyPr/>
        <a:lstStyle/>
        <a:p>
          <a:endParaRPr lang="it-IT"/>
        </a:p>
      </dgm:t>
    </dgm:pt>
    <dgm:pt modelId="{0C66EE37-6003-44DB-953B-1A666B55D1C8}">
      <dgm:prSet phldrT="[Testo]"/>
      <dgm:spPr/>
      <dgm:t>
        <a:bodyPr/>
        <a:lstStyle/>
        <a:p>
          <a:r>
            <a:rPr lang="it-IT" b="1" i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Rilevamento di battito cardiaco KY-039</a:t>
          </a:r>
        </a:p>
      </dgm:t>
    </dgm:pt>
    <dgm:pt modelId="{850968E0-AC4B-4CF3-9769-4C978B8C078E}" type="parTrans" cxnId="{10C9318A-A530-4D4E-9DFC-021E0382C7E6}">
      <dgm:prSet/>
      <dgm:spPr/>
      <dgm:t>
        <a:bodyPr/>
        <a:lstStyle/>
        <a:p>
          <a:endParaRPr lang="it-IT"/>
        </a:p>
      </dgm:t>
    </dgm:pt>
    <dgm:pt modelId="{E153A3A8-75CE-437B-927D-30A11EFDCFEB}" type="sibTrans" cxnId="{10C9318A-A530-4D4E-9DFC-021E0382C7E6}">
      <dgm:prSet/>
      <dgm:spPr/>
      <dgm:t>
        <a:bodyPr/>
        <a:lstStyle/>
        <a:p>
          <a:endParaRPr lang="it-IT"/>
        </a:p>
      </dgm:t>
    </dgm:pt>
    <dgm:pt modelId="{F29FD083-8B00-41FD-988F-AA48358578BE}">
      <dgm:prSet phldrT="[Testo]"/>
      <dgm:spPr/>
      <dgm:t>
        <a:bodyPr/>
        <a:lstStyle/>
        <a:p>
          <a:r>
            <a:rPr lang="it-IT" b="1" i="0" u="sng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Function</a:t>
          </a:r>
          <a:r>
            <a:rPr lang="it-IT" b="1" i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 code</a:t>
          </a:r>
        </a:p>
      </dgm:t>
    </dgm:pt>
    <dgm:pt modelId="{E74F3FAA-8B1B-40DB-850C-25A40814F212}" type="parTrans" cxnId="{7F0E2EB1-A9BF-4A88-8BA9-FCDC35E4F2DA}">
      <dgm:prSet/>
      <dgm:spPr/>
      <dgm:t>
        <a:bodyPr/>
        <a:lstStyle/>
        <a:p>
          <a:endParaRPr lang="it-IT"/>
        </a:p>
      </dgm:t>
    </dgm:pt>
    <dgm:pt modelId="{7B9E3A53-E721-4584-AEF5-A56BCF733FD6}" type="sibTrans" cxnId="{7F0E2EB1-A9BF-4A88-8BA9-FCDC35E4F2DA}">
      <dgm:prSet/>
      <dgm:spPr/>
      <dgm:t>
        <a:bodyPr/>
        <a:lstStyle/>
        <a:p>
          <a:endParaRPr lang="it-IT"/>
        </a:p>
      </dgm:t>
    </dgm:pt>
    <dgm:pt modelId="{ECD2EA3C-7FBD-4787-A5B0-8F43F3B517FD}" type="pres">
      <dgm:prSet presAssocID="{24D60F34-61C1-4F7A-9147-7ABDDEA4FB21}" presName="Name0" presStyleCnt="0">
        <dgm:presLayoutVars>
          <dgm:chMax val="7"/>
          <dgm:chPref val="7"/>
          <dgm:dir val="rev"/>
          <dgm:animLvl val="lvl"/>
        </dgm:presLayoutVars>
      </dgm:prSet>
      <dgm:spPr/>
    </dgm:pt>
    <dgm:pt modelId="{921465A9-CAB9-497C-AEB0-B9B8617DA997}" type="pres">
      <dgm:prSet presAssocID="{A9899D35-EDF6-4ED8-BC19-4A74F410EABD}" presName="Accent1" presStyleCnt="0"/>
      <dgm:spPr/>
    </dgm:pt>
    <dgm:pt modelId="{F2573695-BC2F-415E-BED0-2CDBED0B6F24}" type="pres">
      <dgm:prSet presAssocID="{A9899D35-EDF6-4ED8-BC19-4A74F410EABD}" presName="Accent" presStyleLbl="node1" presStyleIdx="0" presStyleCnt="3"/>
      <dgm:spPr/>
    </dgm:pt>
    <dgm:pt modelId="{B3936477-F2D4-4EE0-887B-527DB2A3F110}" type="pres">
      <dgm:prSet presAssocID="{A9899D35-EDF6-4ED8-BC19-4A74F410EABD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5F462C5-B87B-4E8E-A1FB-8D930DD23183}" type="pres">
      <dgm:prSet presAssocID="{0C66EE37-6003-44DB-953B-1A666B55D1C8}" presName="Accent2" presStyleCnt="0"/>
      <dgm:spPr/>
    </dgm:pt>
    <dgm:pt modelId="{987C3B73-B6F4-4331-AE39-87817C32C229}" type="pres">
      <dgm:prSet presAssocID="{0C66EE37-6003-44DB-953B-1A666B55D1C8}" presName="Accent" presStyleLbl="node1" presStyleIdx="1" presStyleCnt="3"/>
      <dgm:spPr/>
    </dgm:pt>
    <dgm:pt modelId="{958870FA-ADF2-4EAA-998D-8EF7506BE93F}" type="pres">
      <dgm:prSet presAssocID="{0C66EE37-6003-44DB-953B-1A666B55D1C8}" presName="Parent2" presStyleLbl="revTx" presStyleIdx="1" presStyleCnt="3" custLinFactNeighborX="4541" custLinFactNeighborY="-9483">
        <dgm:presLayoutVars>
          <dgm:chMax val="1"/>
          <dgm:chPref val="1"/>
          <dgm:bulletEnabled val="1"/>
        </dgm:presLayoutVars>
      </dgm:prSet>
      <dgm:spPr/>
    </dgm:pt>
    <dgm:pt modelId="{B09EA56D-E771-434E-A132-81B8B76A97C3}" type="pres">
      <dgm:prSet presAssocID="{F29FD083-8B00-41FD-988F-AA48358578BE}" presName="Accent3" presStyleCnt="0"/>
      <dgm:spPr/>
    </dgm:pt>
    <dgm:pt modelId="{3CC83BB2-E918-471B-BBC9-FBB0A65095F0}" type="pres">
      <dgm:prSet presAssocID="{F29FD083-8B00-41FD-988F-AA48358578BE}" presName="Accent" presStyleLbl="node1" presStyleIdx="2" presStyleCnt="3"/>
      <dgm:spPr/>
    </dgm:pt>
    <dgm:pt modelId="{E5E87236-CE72-4ACD-A780-E7B16B2CA762}" type="pres">
      <dgm:prSet presAssocID="{F29FD083-8B00-41FD-988F-AA48358578BE}" presName="Parent3" presStyleLbl="revTx" presStyleIdx="2" presStyleCnt="3" custLinFactNeighborY="-4579">
        <dgm:presLayoutVars>
          <dgm:chMax val="1"/>
          <dgm:chPref val="1"/>
          <dgm:bulletEnabled val="1"/>
        </dgm:presLayoutVars>
      </dgm:prSet>
      <dgm:spPr/>
    </dgm:pt>
  </dgm:ptLst>
  <dgm:cxnLst>
    <dgm:cxn modelId="{B090A203-529E-4C2F-8033-161FB0055732}" type="presOf" srcId="{F29FD083-8B00-41FD-988F-AA48358578BE}" destId="{E5E87236-CE72-4ACD-A780-E7B16B2CA762}" srcOrd="0" destOrd="0" presId="urn:microsoft.com/office/officeart/2009/layout/CircleArrowProcess"/>
    <dgm:cxn modelId="{E881BE22-581E-4555-AA26-848C92DC7F89}" type="presOf" srcId="{A9899D35-EDF6-4ED8-BC19-4A74F410EABD}" destId="{B3936477-F2D4-4EE0-887B-527DB2A3F110}" srcOrd="0" destOrd="0" presId="urn:microsoft.com/office/officeart/2009/layout/CircleArrowProcess"/>
    <dgm:cxn modelId="{D7321E56-395C-4256-9D5D-2C5517B16E02}" srcId="{24D60F34-61C1-4F7A-9147-7ABDDEA4FB21}" destId="{A9899D35-EDF6-4ED8-BC19-4A74F410EABD}" srcOrd="0" destOrd="0" parTransId="{F1CE54C2-6D2A-43E8-84A6-4FBA3E02A942}" sibTransId="{3AB94A66-F864-45F4-8A52-6EB972E82750}"/>
    <dgm:cxn modelId="{10C9318A-A530-4D4E-9DFC-021E0382C7E6}" srcId="{24D60F34-61C1-4F7A-9147-7ABDDEA4FB21}" destId="{0C66EE37-6003-44DB-953B-1A666B55D1C8}" srcOrd="1" destOrd="0" parTransId="{850968E0-AC4B-4CF3-9769-4C978B8C078E}" sibTransId="{E153A3A8-75CE-437B-927D-30A11EFDCFEB}"/>
    <dgm:cxn modelId="{7F0E2EB1-A9BF-4A88-8BA9-FCDC35E4F2DA}" srcId="{24D60F34-61C1-4F7A-9147-7ABDDEA4FB21}" destId="{F29FD083-8B00-41FD-988F-AA48358578BE}" srcOrd="2" destOrd="0" parTransId="{E74F3FAA-8B1B-40DB-850C-25A40814F212}" sibTransId="{7B9E3A53-E721-4584-AEF5-A56BCF733FD6}"/>
    <dgm:cxn modelId="{CE9C0CBF-C9A9-4E5F-AAB9-6DA79B4C22DF}" type="presOf" srcId="{0C66EE37-6003-44DB-953B-1A666B55D1C8}" destId="{958870FA-ADF2-4EAA-998D-8EF7506BE93F}" srcOrd="0" destOrd="0" presId="urn:microsoft.com/office/officeart/2009/layout/CircleArrowProcess"/>
    <dgm:cxn modelId="{33F183CC-F65D-49E3-A609-AF97B6C3138F}" type="presOf" srcId="{24D60F34-61C1-4F7A-9147-7ABDDEA4FB21}" destId="{ECD2EA3C-7FBD-4787-A5B0-8F43F3B517FD}" srcOrd="0" destOrd="0" presId="urn:microsoft.com/office/officeart/2009/layout/CircleArrowProcess"/>
    <dgm:cxn modelId="{7F39C2BC-26EF-43FC-8F7E-F9EBDEF62282}" type="presParOf" srcId="{ECD2EA3C-7FBD-4787-A5B0-8F43F3B517FD}" destId="{921465A9-CAB9-497C-AEB0-B9B8617DA997}" srcOrd="0" destOrd="0" presId="urn:microsoft.com/office/officeart/2009/layout/CircleArrowProcess"/>
    <dgm:cxn modelId="{06DEF5D5-A123-4BDC-BD96-053F8B82DC8C}" type="presParOf" srcId="{921465A9-CAB9-497C-AEB0-B9B8617DA997}" destId="{F2573695-BC2F-415E-BED0-2CDBED0B6F24}" srcOrd="0" destOrd="0" presId="urn:microsoft.com/office/officeart/2009/layout/CircleArrowProcess"/>
    <dgm:cxn modelId="{BF09736D-2C4E-4DA3-8357-F70B000309FA}" type="presParOf" srcId="{ECD2EA3C-7FBD-4787-A5B0-8F43F3B517FD}" destId="{B3936477-F2D4-4EE0-887B-527DB2A3F110}" srcOrd="1" destOrd="0" presId="urn:microsoft.com/office/officeart/2009/layout/CircleArrowProcess"/>
    <dgm:cxn modelId="{DADAB72E-8A92-43C1-924E-40EAAAA594B3}" type="presParOf" srcId="{ECD2EA3C-7FBD-4787-A5B0-8F43F3B517FD}" destId="{C5F462C5-B87B-4E8E-A1FB-8D930DD23183}" srcOrd="2" destOrd="0" presId="urn:microsoft.com/office/officeart/2009/layout/CircleArrowProcess"/>
    <dgm:cxn modelId="{57742F5D-D7BF-4013-91F2-1F3626F7460F}" type="presParOf" srcId="{C5F462C5-B87B-4E8E-A1FB-8D930DD23183}" destId="{987C3B73-B6F4-4331-AE39-87817C32C229}" srcOrd="0" destOrd="0" presId="urn:microsoft.com/office/officeart/2009/layout/CircleArrowProcess"/>
    <dgm:cxn modelId="{804B7199-359F-48DE-AA41-AB0C452BD4E1}" type="presParOf" srcId="{ECD2EA3C-7FBD-4787-A5B0-8F43F3B517FD}" destId="{958870FA-ADF2-4EAA-998D-8EF7506BE93F}" srcOrd="3" destOrd="0" presId="urn:microsoft.com/office/officeart/2009/layout/CircleArrowProcess"/>
    <dgm:cxn modelId="{0322AFE7-1A09-4780-88CA-D90274A2944C}" type="presParOf" srcId="{ECD2EA3C-7FBD-4787-A5B0-8F43F3B517FD}" destId="{B09EA56D-E771-434E-A132-81B8B76A97C3}" srcOrd="4" destOrd="0" presId="urn:microsoft.com/office/officeart/2009/layout/CircleArrowProcess"/>
    <dgm:cxn modelId="{482D802C-5064-4B1E-A717-6006A928E201}" type="presParOf" srcId="{B09EA56D-E771-434E-A132-81B8B76A97C3}" destId="{3CC83BB2-E918-471B-BBC9-FBB0A65095F0}" srcOrd="0" destOrd="0" presId="urn:microsoft.com/office/officeart/2009/layout/CircleArrowProcess"/>
    <dgm:cxn modelId="{571739FA-6F23-4855-85BC-18E5FE339C33}" type="presParOf" srcId="{ECD2EA3C-7FBD-4787-A5B0-8F43F3B517FD}" destId="{E5E87236-CE72-4ACD-A780-E7B16B2CA76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002A9FE-FCE3-4C23-897C-1112CAC50E53}" type="doc">
      <dgm:prSet loTypeId="urn:microsoft.com/office/officeart/2005/8/layout/StepDownProcess" loCatId="process" qsTypeId="urn:microsoft.com/office/officeart/2005/8/quickstyle/3d2" qsCatId="3D" csTypeId="urn:microsoft.com/office/officeart/2005/8/colors/colorful3" csCatId="colorful" phldr="1"/>
      <dgm:spPr/>
    </dgm:pt>
    <dgm:pt modelId="{A118B08F-25AE-4F4D-865D-0BB6D024DE71}">
      <dgm:prSet phldrT="[Testo]" custT="1"/>
      <dgm:spPr/>
      <dgm:t>
        <a:bodyPr/>
        <a:lstStyle/>
        <a:p>
          <a:r>
            <a:rPr lang="it-IT" sz="12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Microcontrollore</a:t>
          </a:r>
        </a:p>
      </dgm:t>
    </dgm:pt>
    <dgm:pt modelId="{EF476578-82F2-4597-9D51-001AAA97F302}" type="parTrans" cxnId="{48D4922A-ACB4-471A-8C3B-970913A28E7C}">
      <dgm:prSet/>
      <dgm:spPr/>
      <dgm:t>
        <a:bodyPr/>
        <a:lstStyle/>
        <a:p>
          <a:endParaRPr lang="it-IT"/>
        </a:p>
      </dgm:t>
    </dgm:pt>
    <dgm:pt modelId="{362D50B9-67FF-479A-82C6-6B8EED6E517F}" type="sibTrans" cxnId="{48D4922A-ACB4-471A-8C3B-970913A28E7C}">
      <dgm:prSet/>
      <dgm:spPr/>
      <dgm:t>
        <a:bodyPr/>
        <a:lstStyle/>
        <a:p>
          <a:endParaRPr lang="it-IT"/>
        </a:p>
      </dgm:t>
    </dgm:pt>
    <dgm:pt modelId="{50EA5F6E-4F47-48A0-ADD9-53915B4649E1}">
      <dgm:prSet phldrT="[Testo]" custT="1"/>
      <dgm:spPr/>
      <dgm:t>
        <a:bodyPr/>
        <a:lstStyle/>
        <a:p>
          <a:r>
            <a:rPr lang="it-IT" sz="24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Bridge</a:t>
          </a:r>
        </a:p>
      </dgm:t>
    </dgm:pt>
    <dgm:pt modelId="{B54C7846-D5F4-453A-923F-4BE8FEA799F6}" type="parTrans" cxnId="{32D28F9F-161E-4768-BE08-65693A46A400}">
      <dgm:prSet/>
      <dgm:spPr/>
      <dgm:t>
        <a:bodyPr/>
        <a:lstStyle/>
        <a:p>
          <a:endParaRPr lang="it-IT"/>
        </a:p>
      </dgm:t>
    </dgm:pt>
    <dgm:pt modelId="{7179E57C-7D28-43D7-A87C-A14DCD703E93}" type="sibTrans" cxnId="{32D28F9F-161E-4768-BE08-65693A46A400}">
      <dgm:prSet/>
      <dgm:spPr/>
      <dgm:t>
        <a:bodyPr/>
        <a:lstStyle/>
        <a:p>
          <a:endParaRPr lang="it-IT"/>
        </a:p>
      </dgm:t>
    </dgm:pt>
    <dgm:pt modelId="{864C1911-4E9E-411C-B800-A5F722A4E7F6}">
      <dgm:prSet phldrT="[Testo]" custT="1"/>
      <dgm:spPr/>
      <dgm:t>
        <a:bodyPr/>
        <a:lstStyle/>
        <a:p>
          <a:pPr algn="ctr"/>
          <a:r>
            <a:rPr lang="it-IT" sz="24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Bridge</a:t>
          </a:r>
        </a:p>
      </dgm:t>
    </dgm:pt>
    <dgm:pt modelId="{3F54625D-8D99-47ED-8255-D951494C6626}" type="parTrans" cxnId="{390D3698-9CC1-4BFA-89E5-DFDBE390D252}">
      <dgm:prSet/>
      <dgm:spPr/>
      <dgm:t>
        <a:bodyPr/>
        <a:lstStyle/>
        <a:p>
          <a:endParaRPr lang="it-IT"/>
        </a:p>
      </dgm:t>
    </dgm:pt>
    <dgm:pt modelId="{4AAEA0EF-D93B-491E-B2BC-A961F21C0768}" type="sibTrans" cxnId="{390D3698-9CC1-4BFA-89E5-DFDBE390D252}">
      <dgm:prSet/>
      <dgm:spPr/>
      <dgm:t>
        <a:bodyPr/>
        <a:lstStyle/>
        <a:p>
          <a:endParaRPr lang="it-IT"/>
        </a:p>
      </dgm:t>
    </dgm:pt>
    <dgm:pt modelId="{F50245AC-0A06-4C8B-A54C-863F106CC5D0}">
      <dgm:prSet/>
      <dgm:spPr/>
      <dgm:t>
        <a:bodyPr/>
        <a:lstStyle/>
        <a:p>
          <a:pPr algn="l"/>
          <a:r>
            <a:rPr lang="it-IT" sz="36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Microcontrollore</a:t>
          </a:r>
        </a:p>
      </dgm:t>
    </dgm:pt>
    <dgm:pt modelId="{D8955527-5469-4701-A3BB-8E3926D4D00A}" type="parTrans" cxnId="{8A865DA7-399F-42AD-92DC-EF2C35D417CF}">
      <dgm:prSet/>
      <dgm:spPr/>
      <dgm:t>
        <a:bodyPr/>
        <a:lstStyle/>
        <a:p>
          <a:endParaRPr lang="it-IT"/>
        </a:p>
      </dgm:t>
    </dgm:pt>
    <dgm:pt modelId="{10F7D385-3A6A-45F0-BAB9-0A1A2AFF60E5}" type="sibTrans" cxnId="{8A865DA7-399F-42AD-92DC-EF2C35D417CF}">
      <dgm:prSet/>
      <dgm:spPr/>
      <dgm:t>
        <a:bodyPr/>
        <a:lstStyle/>
        <a:p>
          <a:endParaRPr lang="it-IT"/>
        </a:p>
      </dgm:t>
    </dgm:pt>
    <dgm:pt modelId="{64A0A553-28BE-4246-ADA9-D057A05822A6}">
      <dgm:prSet custT="1"/>
      <dgm:spPr/>
      <dgm:t>
        <a:bodyPr/>
        <a:lstStyle/>
        <a:p>
          <a:pPr algn="ctr"/>
          <a:r>
            <a:rPr lang="it-IT" sz="1200" b="1" dirty="0">
              <a:solidFill>
                <a:schemeClr val="bg1">
                  <a:lumMod val="95000"/>
                  <a:lumOff val="5000"/>
                </a:schemeClr>
              </a:solidFill>
            </a:rPr>
            <a:t>MQTT</a:t>
          </a:r>
        </a:p>
      </dgm:t>
    </dgm:pt>
    <dgm:pt modelId="{E19975C6-3EB3-4E72-A16A-A997EC511380}" type="parTrans" cxnId="{1E600432-70C2-4E14-8820-32A090CE2CEB}">
      <dgm:prSet/>
      <dgm:spPr/>
      <dgm:t>
        <a:bodyPr/>
        <a:lstStyle/>
        <a:p>
          <a:endParaRPr lang="it-IT"/>
        </a:p>
      </dgm:t>
    </dgm:pt>
    <dgm:pt modelId="{826253AD-D9C9-4BE7-A444-55F35A5AA7F8}" type="sibTrans" cxnId="{1E600432-70C2-4E14-8820-32A090CE2CEB}">
      <dgm:prSet/>
      <dgm:spPr/>
      <dgm:t>
        <a:bodyPr/>
        <a:lstStyle/>
        <a:p>
          <a:endParaRPr lang="it-IT"/>
        </a:p>
      </dgm:t>
    </dgm:pt>
    <dgm:pt modelId="{8E4D460F-9144-4EC1-A3BA-ECAFF23D4126}">
      <dgm:prSet custT="1"/>
      <dgm:spPr/>
      <dgm:t>
        <a:bodyPr/>
        <a:lstStyle/>
        <a:p>
          <a:r>
            <a:rPr lang="it-IT" sz="1100" b="1" u="none" dirty="0">
              <a:solidFill>
                <a:schemeClr val="bg1">
                  <a:lumMod val="95000"/>
                  <a:lumOff val="5000"/>
                </a:schemeClr>
              </a:solidFill>
            </a:rPr>
            <a:t>Seriale</a:t>
          </a:r>
        </a:p>
      </dgm:t>
    </dgm:pt>
    <dgm:pt modelId="{5D85268E-19A8-4B37-8E67-6F0E368ABA56}" type="parTrans" cxnId="{BB3ECDA4-BF66-459E-B25D-B0BB4D8752EE}">
      <dgm:prSet/>
      <dgm:spPr/>
      <dgm:t>
        <a:bodyPr/>
        <a:lstStyle/>
        <a:p>
          <a:endParaRPr lang="it-IT"/>
        </a:p>
      </dgm:t>
    </dgm:pt>
    <dgm:pt modelId="{91B31080-E532-40E2-A0C1-363D1D3B77FD}" type="sibTrans" cxnId="{BB3ECDA4-BF66-459E-B25D-B0BB4D8752EE}">
      <dgm:prSet/>
      <dgm:spPr/>
      <dgm:t>
        <a:bodyPr/>
        <a:lstStyle/>
        <a:p>
          <a:endParaRPr lang="it-IT"/>
        </a:p>
      </dgm:t>
    </dgm:pt>
    <dgm:pt modelId="{BC10E460-B3EE-48DF-BA55-3B71CED360B3}">
      <dgm:prSet custT="1"/>
      <dgm:spPr/>
      <dgm:t>
        <a:bodyPr/>
        <a:lstStyle/>
        <a:p>
          <a:r>
            <a:rPr lang="it-IT" sz="1200" b="1" dirty="0">
              <a:solidFill>
                <a:schemeClr val="bg1">
                  <a:lumMod val="95000"/>
                  <a:lumOff val="5000"/>
                </a:schemeClr>
              </a:solidFill>
            </a:rPr>
            <a:t>Seriale</a:t>
          </a:r>
        </a:p>
      </dgm:t>
    </dgm:pt>
    <dgm:pt modelId="{4E9AD4C1-58FB-4B4C-B8A9-74BC680D090A}" type="parTrans" cxnId="{C172D581-F806-495D-9C52-F410ED17B86F}">
      <dgm:prSet/>
      <dgm:spPr/>
      <dgm:t>
        <a:bodyPr/>
        <a:lstStyle/>
        <a:p>
          <a:endParaRPr lang="it-IT"/>
        </a:p>
      </dgm:t>
    </dgm:pt>
    <dgm:pt modelId="{6AFA6E75-AB36-458C-921D-9C09D6990ACE}" type="sibTrans" cxnId="{C172D581-F806-495D-9C52-F410ED17B86F}">
      <dgm:prSet/>
      <dgm:spPr/>
      <dgm:t>
        <a:bodyPr/>
        <a:lstStyle/>
        <a:p>
          <a:endParaRPr lang="it-IT"/>
        </a:p>
      </dgm:t>
    </dgm:pt>
    <dgm:pt modelId="{56EC3F0A-F92B-4EF1-8023-9484809DA079}">
      <dgm:prSet custT="1"/>
      <dgm:spPr/>
      <dgm:t>
        <a:bodyPr/>
        <a:lstStyle/>
        <a:p>
          <a:r>
            <a:rPr lang="it-IT" sz="2200" b="1" dirty="0">
              <a:solidFill>
                <a:schemeClr val="bg1">
                  <a:lumMod val="95000"/>
                  <a:lumOff val="5000"/>
                </a:schemeClr>
              </a:solidFill>
              <a:effectLst/>
            </a:rPr>
            <a:t>Server</a:t>
          </a:r>
        </a:p>
      </dgm:t>
    </dgm:pt>
    <dgm:pt modelId="{8324B7A1-6DFC-477F-BBB8-7DEFEF0B65F9}" type="sibTrans" cxnId="{CC9E8ADB-84BE-451D-B40D-0CD4AD4EA5AB}">
      <dgm:prSet/>
      <dgm:spPr/>
      <dgm:t>
        <a:bodyPr/>
        <a:lstStyle/>
        <a:p>
          <a:endParaRPr lang="it-IT"/>
        </a:p>
      </dgm:t>
    </dgm:pt>
    <dgm:pt modelId="{E3DE0EF0-C96C-4625-8978-9C7DAA5F258C}" type="parTrans" cxnId="{CC9E8ADB-84BE-451D-B40D-0CD4AD4EA5AB}">
      <dgm:prSet/>
      <dgm:spPr/>
      <dgm:t>
        <a:bodyPr/>
        <a:lstStyle/>
        <a:p>
          <a:endParaRPr lang="it-IT"/>
        </a:p>
      </dgm:t>
    </dgm:pt>
    <dgm:pt modelId="{05B0B246-F2FC-491D-8911-049501E80C10}" type="pres">
      <dgm:prSet presAssocID="{4002A9FE-FCE3-4C23-897C-1112CAC50E53}" presName="rootnode" presStyleCnt="0">
        <dgm:presLayoutVars>
          <dgm:chMax/>
          <dgm:chPref/>
          <dgm:dir/>
          <dgm:animLvl val="lvl"/>
        </dgm:presLayoutVars>
      </dgm:prSet>
      <dgm:spPr/>
    </dgm:pt>
    <dgm:pt modelId="{84053AFA-2EEB-4054-86E0-FF81BCF0C530}" type="pres">
      <dgm:prSet presAssocID="{A118B08F-25AE-4F4D-865D-0BB6D024DE71}" presName="composite" presStyleCnt="0"/>
      <dgm:spPr/>
    </dgm:pt>
    <dgm:pt modelId="{24E026AF-F22F-4AC9-A34B-C7072EBC764F}" type="pres">
      <dgm:prSet presAssocID="{A118B08F-25AE-4F4D-865D-0BB6D024DE71}" presName="bentUpArrow1" presStyleLbl="alignImgPlace1" presStyleIdx="0" presStyleCnt="4" custLinFactNeighborX="8813" custLinFactNeighborY="-2217"/>
      <dgm:spPr/>
    </dgm:pt>
    <dgm:pt modelId="{2F13ADF3-6B06-41FD-AD16-7BC229154638}" type="pres">
      <dgm:prSet presAssocID="{A118B08F-25AE-4F4D-865D-0BB6D024DE71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D7609111-DC1D-4BBD-894F-4C80C075DABD}" type="pres">
      <dgm:prSet presAssocID="{A118B08F-25AE-4F4D-865D-0BB6D024DE71}" presName="ChildText" presStyleLbl="revTx" presStyleIdx="0" presStyleCnt="4" custLinFactX="-13351" custLinFactY="39674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B90F49CC-D5C9-48FE-B34E-92B5E7876F1B}" type="pres">
      <dgm:prSet presAssocID="{362D50B9-67FF-479A-82C6-6B8EED6E517F}" presName="sibTrans" presStyleCnt="0"/>
      <dgm:spPr/>
    </dgm:pt>
    <dgm:pt modelId="{4907E82B-C7DB-440B-983C-E7D7CA402970}" type="pres">
      <dgm:prSet presAssocID="{50EA5F6E-4F47-48A0-ADD9-53915B4649E1}" presName="composite" presStyleCnt="0"/>
      <dgm:spPr/>
    </dgm:pt>
    <dgm:pt modelId="{9DC09025-C4EB-49AF-9993-1E9CC0501825}" type="pres">
      <dgm:prSet presAssocID="{50EA5F6E-4F47-48A0-ADD9-53915B4649E1}" presName="bentUpArrow1" presStyleLbl="alignImgPlace1" presStyleIdx="1" presStyleCnt="4" custLinFactNeighborY="0"/>
      <dgm:spPr/>
    </dgm:pt>
    <dgm:pt modelId="{A0971397-E8BD-48DB-AE36-238774138835}" type="pres">
      <dgm:prSet presAssocID="{50EA5F6E-4F47-48A0-ADD9-53915B4649E1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D3C3711B-F035-4705-A0A1-79A9B47CD5B3}" type="pres">
      <dgm:prSet presAssocID="{50EA5F6E-4F47-48A0-ADD9-53915B4649E1}" presName="ChildText" presStyleLbl="revTx" presStyleIdx="1" presStyleCnt="4" custScaleY="89337" custLinFactX="-34742" custLinFactY="37956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5FF17EEC-731B-4DAA-95C0-760BE414E68A}" type="pres">
      <dgm:prSet presAssocID="{7179E57C-7D28-43D7-A87C-A14DCD703E93}" presName="sibTrans" presStyleCnt="0"/>
      <dgm:spPr/>
    </dgm:pt>
    <dgm:pt modelId="{CFF643DE-CB94-4026-82E4-7A2A23668F40}" type="pres">
      <dgm:prSet presAssocID="{56EC3F0A-F92B-4EF1-8023-9484809DA079}" presName="composite" presStyleCnt="0"/>
      <dgm:spPr/>
    </dgm:pt>
    <dgm:pt modelId="{8E287FA2-DBB4-4A2F-B4E3-2DAD03B5B848}" type="pres">
      <dgm:prSet presAssocID="{56EC3F0A-F92B-4EF1-8023-9484809DA079}" presName="bentUpArrow1" presStyleLbl="alignImgPlace1" presStyleIdx="2" presStyleCnt="4"/>
      <dgm:spPr/>
    </dgm:pt>
    <dgm:pt modelId="{EE816172-BD48-4F95-8BE5-970283FD38F7}" type="pres">
      <dgm:prSet presAssocID="{56EC3F0A-F92B-4EF1-8023-9484809DA079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FE0BA3AA-4320-409C-88B6-343BC7C84CA2}" type="pres">
      <dgm:prSet presAssocID="{56EC3F0A-F92B-4EF1-8023-9484809DA079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46CC817A-20EF-4F21-AE24-BA3E99BCCAD9}" type="pres">
      <dgm:prSet presAssocID="{8324B7A1-6DFC-477F-BBB8-7DEFEF0B65F9}" presName="sibTrans" presStyleCnt="0"/>
      <dgm:spPr/>
    </dgm:pt>
    <dgm:pt modelId="{7526E7FC-C697-4EA9-A0B1-2ADEA040FC3A}" type="pres">
      <dgm:prSet presAssocID="{864C1911-4E9E-411C-B800-A5F722A4E7F6}" presName="composite" presStyleCnt="0"/>
      <dgm:spPr/>
    </dgm:pt>
    <dgm:pt modelId="{1E0D84F4-F0AB-4F5A-BA6E-B4BDB649E1A0}" type="pres">
      <dgm:prSet presAssocID="{864C1911-4E9E-411C-B800-A5F722A4E7F6}" presName="bentUpArrow1" presStyleLbl="alignImgPlace1" presStyleIdx="3" presStyleCnt="4"/>
      <dgm:spPr/>
    </dgm:pt>
    <dgm:pt modelId="{94335E07-D2D3-4819-9AE2-6B37D0D45F3E}" type="pres">
      <dgm:prSet presAssocID="{864C1911-4E9E-411C-B800-A5F722A4E7F6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1BF57AF2-A24B-4227-A4DD-35F9FA74A1C3}" type="pres">
      <dgm:prSet presAssocID="{864C1911-4E9E-411C-B800-A5F722A4E7F6}" presName="ChildText" presStyleLbl="revTx" presStyleIdx="3" presStyleCnt="4" custLinFactX="-13351" custLinFactY="42518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53BBD4C0-81A7-4B8C-B1E1-15AA52FC3EF1}" type="pres">
      <dgm:prSet presAssocID="{4AAEA0EF-D93B-491E-B2BC-A961F21C0768}" presName="sibTrans" presStyleCnt="0"/>
      <dgm:spPr/>
    </dgm:pt>
    <dgm:pt modelId="{07E54E9D-E672-4C12-A2D2-E33C4041F7E0}" type="pres">
      <dgm:prSet presAssocID="{F50245AC-0A06-4C8B-A54C-863F106CC5D0}" presName="composite" presStyleCnt="0"/>
      <dgm:spPr/>
    </dgm:pt>
    <dgm:pt modelId="{76FD7839-79BF-4796-ADE3-D0DE793B402C}" type="pres">
      <dgm:prSet presAssocID="{F50245AC-0A06-4C8B-A54C-863F106CC5D0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A4AA9509-0BEC-4CB4-838A-5C4800166C05}" type="presOf" srcId="{BC10E460-B3EE-48DF-BA55-3B71CED360B3}" destId="{1BF57AF2-A24B-4227-A4DD-35F9FA74A1C3}" srcOrd="0" destOrd="0" presId="urn:microsoft.com/office/officeart/2005/8/layout/StepDownProcess"/>
    <dgm:cxn modelId="{88D9822A-6B59-4377-BA77-EF74696F75EA}" type="presOf" srcId="{8E4D460F-9144-4EC1-A3BA-ECAFF23D4126}" destId="{D7609111-DC1D-4BBD-894F-4C80C075DABD}" srcOrd="0" destOrd="0" presId="urn:microsoft.com/office/officeart/2005/8/layout/StepDownProcess"/>
    <dgm:cxn modelId="{48D4922A-ACB4-471A-8C3B-970913A28E7C}" srcId="{4002A9FE-FCE3-4C23-897C-1112CAC50E53}" destId="{A118B08F-25AE-4F4D-865D-0BB6D024DE71}" srcOrd="0" destOrd="0" parTransId="{EF476578-82F2-4597-9D51-001AAA97F302}" sibTransId="{362D50B9-67FF-479A-82C6-6B8EED6E517F}"/>
    <dgm:cxn modelId="{1E600432-70C2-4E14-8820-32A090CE2CEB}" srcId="{50EA5F6E-4F47-48A0-ADD9-53915B4649E1}" destId="{64A0A553-28BE-4246-ADA9-D057A05822A6}" srcOrd="0" destOrd="0" parTransId="{E19975C6-3EB3-4E72-A16A-A997EC511380}" sibTransId="{826253AD-D9C9-4BE7-A444-55F35A5AA7F8}"/>
    <dgm:cxn modelId="{04F2693D-400E-4084-A5C7-3DE5FAE2F7C5}" type="presOf" srcId="{A118B08F-25AE-4F4D-865D-0BB6D024DE71}" destId="{2F13ADF3-6B06-41FD-AD16-7BC229154638}" srcOrd="0" destOrd="0" presId="urn:microsoft.com/office/officeart/2005/8/layout/StepDownProcess"/>
    <dgm:cxn modelId="{D6D82C5D-D3D3-4F00-9597-BED50D02C79F}" type="presOf" srcId="{64A0A553-28BE-4246-ADA9-D057A05822A6}" destId="{D3C3711B-F035-4705-A0A1-79A9B47CD5B3}" srcOrd="0" destOrd="0" presId="urn:microsoft.com/office/officeart/2005/8/layout/StepDownProcess"/>
    <dgm:cxn modelId="{6FBBB34A-89C5-4738-84C9-B7005ADE16DE}" type="presOf" srcId="{864C1911-4E9E-411C-B800-A5F722A4E7F6}" destId="{94335E07-D2D3-4819-9AE2-6B37D0D45F3E}" srcOrd="0" destOrd="0" presId="urn:microsoft.com/office/officeart/2005/8/layout/StepDownProcess"/>
    <dgm:cxn modelId="{B8EC607E-F507-4DBB-910B-082C479E55AF}" type="presOf" srcId="{F50245AC-0A06-4C8B-A54C-863F106CC5D0}" destId="{76FD7839-79BF-4796-ADE3-D0DE793B402C}" srcOrd="0" destOrd="0" presId="urn:microsoft.com/office/officeart/2005/8/layout/StepDownProcess"/>
    <dgm:cxn modelId="{C172D581-F806-495D-9C52-F410ED17B86F}" srcId="{864C1911-4E9E-411C-B800-A5F722A4E7F6}" destId="{BC10E460-B3EE-48DF-BA55-3B71CED360B3}" srcOrd="0" destOrd="0" parTransId="{4E9AD4C1-58FB-4B4C-B8A9-74BC680D090A}" sibTransId="{6AFA6E75-AB36-458C-921D-9C09D6990ACE}"/>
    <dgm:cxn modelId="{E165AB83-114E-4268-99A5-0D2434A0D676}" type="presOf" srcId="{56EC3F0A-F92B-4EF1-8023-9484809DA079}" destId="{EE816172-BD48-4F95-8BE5-970283FD38F7}" srcOrd="0" destOrd="0" presId="urn:microsoft.com/office/officeart/2005/8/layout/StepDownProcess"/>
    <dgm:cxn modelId="{390D3698-9CC1-4BFA-89E5-DFDBE390D252}" srcId="{4002A9FE-FCE3-4C23-897C-1112CAC50E53}" destId="{864C1911-4E9E-411C-B800-A5F722A4E7F6}" srcOrd="3" destOrd="0" parTransId="{3F54625D-8D99-47ED-8255-D951494C6626}" sibTransId="{4AAEA0EF-D93B-491E-B2BC-A961F21C0768}"/>
    <dgm:cxn modelId="{32D28F9F-161E-4768-BE08-65693A46A400}" srcId="{4002A9FE-FCE3-4C23-897C-1112CAC50E53}" destId="{50EA5F6E-4F47-48A0-ADD9-53915B4649E1}" srcOrd="1" destOrd="0" parTransId="{B54C7846-D5F4-453A-923F-4BE8FEA799F6}" sibTransId="{7179E57C-7D28-43D7-A87C-A14DCD703E93}"/>
    <dgm:cxn modelId="{BB3ECDA4-BF66-459E-B25D-B0BB4D8752EE}" srcId="{A118B08F-25AE-4F4D-865D-0BB6D024DE71}" destId="{8E4D460F-9144-4EC1-A3BA-ECAFF23D4126}" srcOrd="0" destOrd="0" parTransId="{5D85268E-19A8-4B37-8E67-6F0E368ABA56}" sibTransId="{91B31080-E532-40E2-A0C1-363D1D3B77FD}"/>
    <dgm:cxn modelId="{8A865DA7-399F-42AD-92DC-EF2C35D417CF}" srcId="{4002A9FE-FCE3-4C23-897C-1112CAC50E53}" destId="{F50245AC-0A06-4C8B-A54C-863F106CC5D0}" srcOrd="4" destOrd="0" parTransId="{D8955527-5469-4701-A3BB-8E3926D4D00A}" sibTransId="{10F7D385-3A6A-45F0-BAB9-0A1A2AFF60E5}"/>
    <dgm:cxn modelId="{CC9E8ADB-84BE-451D-B40D-0CD4AD4EA5AB}" srcId="{4002A9FE-FCE3-4C23-897C-1112CAC50E53}" destId="{56EC3F0A-F92B-4EF1-8023-9484809DA079}" srcOrd="2" destOrd="0" parTransId="{E3DE0EF0-C96C-4625-8978-9C7DAA5F258C}" sibTransId="{8324B7A1-6DFC-477F-BBB8-7DEFEF0B65F9}"/>
    <dgm:cxn modelId="{273A76E1-7FB0-4CFD-A743-4FC122A13C29}" type="presOf" srcId="{50EA5F6E-4F47-48A0-ADD9-53915B4649E1}" destId="{A0971397-E8BD-48DB-AE36-238774138835}" srcOrd="0" destOrd="0" presId="urn:microsoft.com/office/officeart/2005/8/layout/StepDownProcess"/>
    <dgm:cxn modelId="{93DA36F7-0F6E-4745-9267-35874ABDB8A4}" type="presOf" srcId="{4002A9FE-FCE3-4C23-897C-1112CAC50E53}" destId="{05B0B246-F2FC-491D-8911-049501E80C10}" srcOrd="0" destOrd="0" presId="urn:microsoft.com/office/officeart/2005/8/layout/StepDownProcess"/>
    <dgm:cxn modelId="{8273FE89-6AB7-4969-BEC1-516E616A18CC}" type="presParOf" srcId="{05B0B246-F2FC-491D-8911-049501E80C10}" destId="{84053AFA-2EEB-4054-86E0-FF81BCF0C530}" srcOrd="0" destOrd="0" presId="urn:microsoft.com/office/officeart/2005/8/layout/StepDownProcess"/>
    <dgm:cxn modelId="{2795F8E4-E55D-4ED4-86E4-10C16FD8AAB9}" type="presParOf" srcId="{84053AFA-2EEB-4054-86E0-FF81BCF0C530}" destId="{24E026AF-F22F-4AC9-A34B-C7072EBC764F}" srcOrd="0" destOrd="0" presId="urn:microsoft.com/office/officeart/2005/8/layout/StepDownProcess"/>
    <dgm:cxn modelId="{0AFDDEFB-CF00-40A8-A943-ACAAE6766AA7}" type="presParOf" srcId="{84053AFA-2EEB-4054-86E0-FF81BCF0C530}" destId="{2F13ADF3-6B06-41FD-AD16-7BC229154638}" srcOrd="1" destOrd="0" presId="urn:microsoft.com/office/officeart/2005/8/layout/StepDownProcess"/>
    <dgm:cxn modelId="{F8663FAC-B078-4D18-B5AD-556242F0668A}" type="presParOf" srcId="{84053AFA-2EEB-4054-86E0-FF81BCF0C530}" destId="{D7609111-DC1D-4BBD-894F-4C80C075DABD}" srcOrd="2" destOrd="0" presId="urn:microsoft.com/office/officeart/2005/8/layout/StepDownProcess"/>
    <dgm:cxn modelId="{9AC45C9E-F8D0-4972-8B54-61FA98C57615}" type="presParOf" srcId="{05B0B246-F2FC-491D-8911-049501E80C10}" destId="{B90F49CC-D5C9-48FE-B34E-92B5E7876F1B}" srcOrd="1" destOrd="0" presId="urn:microsoft.com/office/officeart/2005/8/layout/StepDownProcess"/>
    <dgm:cxn modelId="{B2D6D501-7F15-4217-AC5C-7FCF985C5084}" type="presParOf" srcId="{05B0B246-F2FC-491D-8911-049501E80C10}" destId="{4907E82B-C7DB-440B-983C-E7D7CA402970}" srcOrd="2" destOrd="0" presId="urn:microsoft.com/office/officeart/2005/8/layout/StepDownProcess"/>
    <dgm:cxn modelId="{B23A0ADB-B494-4A0F-B8C1-5F2908658043}" type="presParOf" srcId="{4907E82B-C7DB-440B-983C-E7D7CA402970}" destId="{9DC09025-C4EB-49AF-9993-1E9CC0501825}" srcOrd="0" destOrd="0" presId="urn:microsoft.com/office/officeart/2005/8/layout/StepDownProcess"/>
    <dgm:cxn modelId="{DBD5EF17-45EB-4A6F-BCB7-86DC739F7BB8}" type="presParOf" srcId="{4907E82B-C7DB-440B-983C-E7D7CA402970}" destId="{A0971397-E8BD-48DB-AE36-238774138835}" srcOrd="1" destOrd="0" presId="urn:microsoft.com/office/officeart/2005/8/layout/StepDownProcess"/>
    <dgm:cxn modelId="{21807D04-E1D2-4BB8-AAA9-088B0A6DE1BC}" type="presParOf" srcId="{4907E82B-C7DB-440B-983C-E7D7CA402970}" destId="{D3C3711B-F035-4705-A0A1-79A9B47CD5B3}" srcOrd="2" destOrd="0" presId="urn:microsoft.com/office/officeart/2005/8/layout/StepDownProcess"/>
    <dgm:cxn modelId="{5042436B-3A19-4AFC-A945-AB23A25E74FD}" type="presParOf" srcId="{05B0B246-F2FC-491D-8911-049501E80C10}" destId="{5FF17EEC-731B-4DAA-95C0-760BE414E68A}" srcOrd="3" destOrd="0" presId="urn:microsoft.com/office/officeart/2005/8/layout/StepDownProcess"/>
    <dgm:cxn modelId="{95A42B8D-60A9-451F-9957-3D2E2C1716E5}" type="presParOf" srcId="{05B0B246-F2FC-491D-8911-049501E80C10}" destId="{CFF643DE-CB94-4026-82E4-7A2A23668F40}" srcOrd="4" destOrd="0" presId="urn:microsoft.com/office/officeart/2005/8/layout/StepDownProcess"/>
    <dgm:cxn modelId="{2789C411-79FE-4F0B-A941-9E7EB1B5F3D1}" type="presParOf" srcId="{CFF643DE-CB94-4026-82E4-7A2A23668F40}" destId="{8E287FA2-DBB4-4A2F-B4E3-2DAD03B5B848}" srcOrd="0" destOrd="0" presId="urn:microsoft.com/office/officeart/2005/8/layout/StepDownProcess"/>
    <dgm:cxn modelId="{6A5CE1F7-11EB-496A-9BAA-CA6E1B200248}" type="presParOf" srcId="{CFF643DE-CB94-4026-82E4-7A2A23668F40}" destId="{EE816172-BD48-4F95-8BE5-970283FD38F7}" srcOrd="1" destOrd="0" presId="urn:microsoft.com/office/officeart/2005/8/layout/StepDownProcess"/>
    <dgm:cxn modelId="{84BBC4D1-F97E-40A8-A409-E8F06C36D2D9}" type="presParOf" srcId="{CFF643DE-CB94-4026-82E4-7A2A23668F40}" destId="{FE0BA3AA-4320-409C-88B6-343BC7C84CA2}" srcOrd="2" destOrd="0" presId="urn:microsoft.com/office/officeart/2005/8/layout/StepDownProcess"/>
    <dgm:cxn modelId="{0AB13E0A-25B8-4B99-ACC3-8B72AA392EC1}" type="presParOf" srcId="{05B0B246-F2FC-491D-8911-049501E80C10}" destId="{46CC817A-20EF-4F21-AE24-BA3E99BCCAD9}" srcOrd="5" destOrd="0" presId="urn:microsoft.com/office/officeart/2005/8/layout/StepDownProcess"/>
    <dgm:cxn modelId="{003D29CB-4493-498A-AEB7-69F1A2376C97}" type="presParOf" srcId="{05B0B246-F2FC-491D-8911-049501E80C10}" destId="{7526E7FC-C697-4EA9-A0B1-2ADEA040FC3A}" srcOrd="6" destOrd="0" presId="urn:microsoft.com/office/officeart/2005/8/layout/StepDownProcess"/>
    <dgm:cxn modelId="{82045036-C296-4DC0-BA51-50B5DBD44FDE}" type="presParOf" srcId="{7526E7FC-C697-4EA9-A0B1-2ADEA040FC3A}" destId="{1E0D84F4-F0AB-4F5A-BA6E-B4BDB649E1A0}" srcOrd="0" destOrd="0" presId="urn:microsoft.com/office/officeart/2005/8/layout/StepDownProcess"/>
    <dgm:cxn modelId="{561A3F13-B331-43BF-9AAA-2B9DBB354BFB}" type="presParOf" srcId="{7526E7FC-C697-4EA9-A0B1-2ADEA040FC3A}" destId="{94335E07-D2D3-4819-9AE2-6B37D0D45F3E}" srcOrd="1" destOrd="0" presId="urn:microsoft.com/office/officeart/2005/8/layout/StepDownProcess"/>
    <dgm:cxn modelId="{B2F952CA-D090-488A-87EB-C25A9F3E6D3D}" type="presParOf" srcId="{7526E7FC-C697-4EA9-A0B1-2ADEA040FC3A}" destId="{1BF57AF2-A24B-4227-A4DD-35F9FA74A1C3}" srcOrd="2" destOrd="0" presId="urn:microsoft.com/office/officeart/2005/8/layout/StepDownProcess"/>
    <dgm:cxn modelId="{26088D91-3098-40A9-8411-08EF32A11DEA}" type="presParOf" srcId="{05B0B246-F2FC-491D-8911-049501E80C10}" destId="{53BBD4C0-81A7-4B8C-B1E1-15AA52FC3EF1}" srcOrd="7" destOrd="0" presId="urn:microsoft.com/office/officeart/2005/8/layout/StepDownProcess"/>
    <dgm:cxn modelId="{E3C466B9-C27E-4E03-9BF7-45A10FA2A23D}" type="presParOf" srcId="{05B0B246-F2FC-491D-8911-049501E80C10}" destId="{07E54E9D-E672-4C12-A2D2-E33C4041F7E0}" srcOrd="8" destOrd="0" presId="urn:microsoft.com/office/officeart/2005/8/layout/StepDownProcess"/>
    <dgm:cxn modelId="{859DEF74-F7E6-4F8F-ABD3-D931B934019E}" type="presParOf" srcId="{07E54E9D-E672-4C12-A2D2-E33C4041F7E0}" destId="{76FD7839-79BF-4796-ADE3-D0DE793B402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368EF81-D231-45BE-AA4E-D414BF8C1C76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B1EB2A89-31AC-496D-97FE-A66E87A57CE9}">
      <dgm:prSet phldrT="[Testo]"/>
      <dgm:spPr/>
      <dgm:t>
        <a:bodyPr/>
        <a:lstStyle/>
        <a:p>
          <a:r>
            <a:rPr lang="it-IT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Modalità sincrona</a:t>
          </a:r>
        </a:p>
      </dgm:t>
    </dgm:pt>
    <dgm:pt modelId="{DF433B43-ABF4-4132-9337-ED434DDF843D}" type="parTrans" cxnId="{95CE1B48-C3D1-474B-A082-F447B6BF8C69}">
      <dgm:prSet/>
      <dgm:spPr/>
      <dgm:t>
        <a:bodyPr/>
        <a:lstStyle/>
        <a:p>
          <a:endParaRPr lang="it-IT"/>
        </a:p>
      </dgm:t>
    </dgm:pt>
    <dgm:pt modelId="{A36FC7A5-C7B6-4032-8F11-B45D6A4B5F47}" type="sibTrans" cxnId="{95CE1B48-C3D1-474B-A082-F447B6BF8C69}">
      <dgm:prSet/>
      <dgm:spPr/>
      <dgm:t>
        <a:bodyPr/>
        <a:lstStyle/>
        <a:p>
          <a:endParaRPr lang="it-IT"/>
        </a:p>
      </dgm:t>
    </dgm:pt>
    <dgm:pt modelId="{D65DA76A-5E8C-4D7D-A4CF-A21F81496966}">
      <dgm:prSet phldrT="[Testo]" custT="1"/>
      <dgm:spPr/>
      <dgm:t>
        <a:bodyPr/>
        <a:lstStyle/>
        <a:p>
          <a:r>
            <a:rPr lang="it-IT" sz="1600" dirty="0"/>
            <a:t>Permette velocità più elevate, ma richiede una maggiore complessità del supporto fisico.</a:t>
          </a:r>
          <a:endParaRPr lang="it-IT" sz="1000" dirty="0"/>
        </a:p>
      </dgm:t>
    </dgm:pt>
    <dgm:pt modelId="{521B47DE-444F-4502-BD74-EAE34DE7E0A5}" type="parTrans" cxnId="{9276DEA3-5F46-412A-9EF2-DAD8AA727FD3}">
      <dgm:prSet/>
      <dgm:spPr/>
      <dgm:t>
        <a:bodyPr/>
        <a:lstStyle/>
        <a:p>
          <a:endParaRPr lang="it-IT"/>
        </a:p>
      </dgm:t>
    </dgm:pt>
    <dgm:pt modelId="{5451C5C4-6195-4026-BE6C-2A7225352347}" type="sibTrans" cxnId="{9276DEA3-5F46-412A-9EF2-DAD8AA727FD3}">
      <dgm:prSet/>
      <dgm:spPr/>
      <dgm:t>
        <a:bodyPr/>
        <a:lstStyle/>
        <a:p>
          <a:endParaRPr lang="it-IT"/>
        </a:p>
      </dgm:t>
    </dgm:pt>
    <dgm:pt modelId="{D028BAF8-C85C-430F-BB5C-3C7E808FA545}">
      <dgm:prSet phldrT="[Testo]"/>
      <dgm:spPr/>
      <dgm:t>
        <a:bodyPr/>
        <a:lstStyle/>
        <a:p>
          <a:r>
            <a:rPr lang="it-IT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Modalità asincrona</a:t>
          </a:r>
        </a:p>
      </dgm:t>
    </dgm:pt>
    <dgm:pt modelId="{CD0FEBDE-6318-4C74-945B-CFA73ED6220D}" type="parTrans" cxnId="{BB699E18-D346-4779-9CCF-81898A94A230}">
      <dgm:prSet/>
      <dgm:spPr/>
      <dgm:t>
        <a:bodyPr/>
        <a:lstStyle/>
        <a:p>
          <a:endParaRPr lang="it-IT"/>
        </a:p>
      </dgm:t>
    </dgm:pt>
    <dgm:pt modelId="{934EC8ED-D3BC-4182-8B22-7C95E91591B3}" type="sibTrans" cxnId="{BB699E18-D346-4779-9CCF-81898A94A230}">
      <dgm:prSet/>
      <dgm:spPr/>
      <dgm:t>
        <a:bodyPr/>
        <a:lstStyle/>
        <a:p>
          <a:endParaRPr lang="it-IT"/>
        </a:p>
      </dgm:t>
    </dgm:pt>
    <dgm:pt modelId="{4D57BB91-D21F-491F-A54E-1FD6C026DD1D}">
      <dgm:prSet phldrT="[Testo]" custT="1"/>
      <dgm:spPr/>
      <dgm:t>
        <a:bodyPr/>
        <a:lstStyle/>
        <a:p>
          <a:r>
            <a:rPr lang="it-IT" sz="1300" dirty="0"/>
            <a:t>Richiede un collegamento di complessità minima (al limite 2 fili) ed è molto usata nelle comunicazioni dei microcontrollori, che spesso includono moduli appositi (UART).</a:t>
          </a:r>
        </a:p>
      </dgm:t>
    </dgm:pt>
    <dgm:pt modelId="{23778F55-FC19-41DE-9C50-DE2D69A912E0}" type="parTrans" cxnId="{04966F99-1C81-435A-92C0-8638C01C9206}">
      <dgm:prSet/>
      <dgm:spPr/>
      <dgm:t>
        <a:bodyPr/>
        <a:lstStyle/>
        <a:p>
          <a:endParaRPr lang="it-IT"/>
        </a:p>
      </dgm:t>
    </dgm:pt>
    <dgm:pt modelId="{DF6FE08B-3524-4464-B6E7-C63D6E9BECED}" type="sibTrans" cxnId="{04966F99-1C81-435A-92C0-8638C01C9206}">
      <dgm:prSet/>
      <dgm:spPr/>
      <dgm:t>
        <a:bodyPr/>
        <a:lstStyle/>
        <a:p>
          <a:endParaRPr lang="it-IT"/>
        </a:p>
      </dgm:t>
    </dgm:pt>
    <dgm:pt modelId="{330D9393-7C85-47AC-9AB6-86054C4FBAF0}" type="pres">
      <dgm:prSet presAssocID="{A368EF81-D231-45BE-AA4E-D414BF8C1C76}" presName="Name0" presStyleCnt="0">
        <dgm:presLayoutVars>
          <dgm:chMax/>
          <dgm:chPref/>
          <dgm:dir/>
        </dgm:presLayoutVars>
      </dgm:prSet>
      <dgm:spPr/>
    </dgm:pt>
    <dgm:pt modelId="{9E75E01C-E21D-4E7F-B162-FC7C5142540B}" type="pres">
      <dgm:prSet presAssocID="{B1EB2A89-31AC-496D-97FE-A66E87A57CE9}" presName="parenttextcomposite" presStyleCnt="0"/>
      <dgm:spPr/>
    </dgm:pt>
    <dgm:pt modelId="{30B454E9-3DA1-4B1A-936A-E6D858C9EACD}" type="pres">
      <dgm:prSet presAssocID="{B1EB2A89-31AC-496D-97FE-A66E87A57CE9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3CCBF8C7-D453-430D-995C-28F44145DA46}" type="pres">
      <dgm:prSet presAssocID="{B1EB2A89-31AC-496D-97FE-A66E87A57CE9}" presName="composite" presStyleCnt="0"/>
      <dgm:spPr/>
    </dgm:pt>
    <dgm:pt modelId="{F27A9A12-65B8-4BF5-8349-9FCE0B8CBED1}" type="pres">
      <dgm:prSet presAssocID="{B1EB2A89-31AC-496D-97FE-A66E87A57CE9}" presName="chevron1" presStyleLbl="alignNode1" presStyleIdx="0" presStyleCnt="14"/>
      <dgm:spPr/>
    </dgm:pt>
    <dgm:pt modelId="{67AD9AB3-7461-499C-9C5C-B2BBD40C0DC3}" type="pres">
      <dgm:prSet presAssocID="{B1EB2A89-31AC-496D-97FE-A66E87A57CE9}" presName="chevron2" presStyleLbl="alignNode1" presStyleIdx="1" presStyleCnt="14"/>
      <dgm:spPr/>
    </dgm:pt>
    <dgm:pt modelId="{B4CCCA84-BCE7-4071-B3F0-9446200A641B}" type="pres">
      <dgm:prSet presAssocID="{B1EB2A89-31AC-496D-97FE-A66E87A57CE9}" presName="chevron3" presStyleLbl="alignNode1" presStyleIdx="2" presStyleCnt="14"/>
      <dgm:spPr/>
    </dgm:pt>
    <dgm:pt modelId="{88041915-31E1-41B4-B960-91F12C787D99}" type="pres">
      <dgm:prSet presAssocID="{B1EB2A89-31AC-496D-97FE-A66E87A57CE9}" presName="chevron4" presStyleLbl="alignNode1" presStyleIdx="3" presStyleCnt="14"/>
      <dgm:spPr/>
    </dgm:pt>
    <dgm:pt modelId="{8CEA32C8-A540-4A05-B6A9-E72523C944D2}" type="pres">
      <dgm:prSet presAssocID="{B1EB2A89-31AC-496D-97FE-A66E87A57CE9}" presName="chevron5" presStyleLbl="alignNode1" presStyleIdx="4" presStyleCnt="14"/>
      <dgm:spPr/>
    </dgm:pt>
    <dgm:pt modelId="{4CD0C4C7-3E7A-469E-B089-5789FE6D9D1E}" type="pres">
      <dgm:prSet presAssocID="{B1EB2A89-31AC-496D-97FE-A66E87A57CE9}" presName="chevron6" presStyleLbl="alignNode1" presStyleIdx="5" presStyleCnt="14"/>
      <dgm:spPr/>
    </dgm:pt>
    <dgm:pt modelId="{AFA8850E-94DE-4414-ABF2-7FE8B810B4F0}" type="pres">
      <dgm:prSet presAssocID="{B1EB2A89-31AC-496D-97FE-A66E87A57CE9}" presName="chevron7" presStyleLbl="alignNode1" presStyleIdx="6" presStyleCnt="14"/>
      <dgm:spPr/>
    </dgm:pt>
    <dgm:pt modelId="{34B5C8C5-F6CA-441A-8D88-DEF0A3FCF94F}" type="pres">
      <dgm:prSet presAssocID="{B1EB2A89-31AC-496D-97FE-A66E87A57CE9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910C37E5-7DCB-4768-899E-2BF2B5A3696E}" type="pres">
      <dgm:prSet presAssocID="{A36FC7A5-C7B6-4032-8F11-B45D6A4B5F47}" presName="sibTrans" presStyleCnt="0"/>
      <dgm:spPr/>
    </dgm:pt>
    <dgm:pt modelId="{3C74AF04-364A-4CAE-B3B8-03D0860000D2}" type="pres">
      <dgm:prSet presAssocID="{D028BAF8-C85C-430F-BB5C-3C7E808FA545}" presName="parenttextcomposite" presStyleCnt="0"/>
      <dgm:spPr/>
    </dgm:pt>
    <dgm:pt modelId="{92346C2D-0B11-4DFF-9A77-8F6D8B2715CA}" type="pres">
      <dgm:prSet presAssocID="{D028BAF8-C85C-430F-BB5C-3C7E808FA545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9410BBEE-3855-445F-A33E-D4B552E79031}" type="pres">
      <dgm:prSet presAssocID="{D028BAF8-C85C-430F-BB5C-3C7E808FA545}" presName="composite" presStyleCnt="0"/>
      <dgm:spPr/>
    </dgm:pt>
    <dgm:pt modelId="{ACA75214-011C-447B-921A-1F542E8B8171}" type="pres">
      <dgm:prSet presAssocID="{D028BAF8-C85C-430F-BB5C-3C7E808FA545}" presName="chevron1" presStyleLbl="alignNode1" presStyleIdx="7" presStyleCnt="14"/>
      <dgm:spPr/>
    </dgm:pt>
    <dgm:pt modelId="{639526D1-2AE6-407B-B4AC-8D9CF5A0E7E7}" type="pres">
      <dgm:prSet presAssocID="{D028BAF8-C85C-430F-BB5C-3C7E808FA545}" presName="chevron2" presStyleLbl="alignNode1" presStyleIdx="8" presStyleCnt="14"/>
      <dgm:spPr/>
    </dgm:pt>
    <dgm:pt modelId="{6974B745-3AD7-4632-BAD3-C2881BD419EF}" type="pres">
      <dgm:prSet presAssocID="{D028BAF8-C85C-430F-BB5C-3C7E808FA545}" presName="chevron3" presStyleLbl="alignNode1" presStyleIdx="9" presStyleCnt="14"/>
      <dgm:spPr/>
    </dgm:pt>
    <dgm:pt modelId="{7EFB49EC-5797-4E40-9005-9EC01A608BE8}" type="pres">
      <dgm:prSet presAssocID="{D028BAF8-C85C-430F-BB5C-3C7E808FA545}" presName="chevron4" presStyleLbl="alignNode1" presStyleIdx="10" presStyleCnt="14"/>
      <dgm:spPr/>
    </dgm:pt>
    <dgm:pt modelId="{B6C3F529-F6DE-4007-B54E-7D46DCB6A07E}" type="pres">
      <dgm:prSet presAssocID="{D028BAF8-C85C-430F-BB5C-3C7E808FA545}" presName="chevron5" presStyleLbl="alignNode1" presStyleIdx="11" presStyleCnt="14"/>
      <dgm:spPr/>
    </dgm:pt>
    <dgm:pt modelId="{64102FBB-14C9-4826-A0D6-9EBC1C36652D}" type="pres">
      <dgm:prSet presAssocID="{D028BAF8-C85C-430F-BB5C-3C7E808FA545}" presName="chevron6" presStyleLbl="alignNode1" presStyleIdx="12" presStyleCnt="14"/>
      <dgm:spPr/>
    </dgm:pt>
    <dgm:pt modelId="{32BAEBD0-2861-46CD-B9D3-99221E72983B}" type="pres">
      <dgm:prSet presAssocID="{D028BAF8-C85C-430F-BB5C-3C7E808FA545}" presName="chevron7" presStyleLbl="alignNode1" presStyleIdx="13" presStyleCnt="14"/>
      <dgm:spPr/>
    </dgm:pt>
    <dgm:pt modelId="{DAE87B09-EE5F-449B-B3F5-818036FE22DE}" type="pres">
      <dgm:prSet presAssocID="{D028BAF8-C85C-430F-BB5C-3C7E808FA545}" presName="childtext" presStyleLbl="solidFgAcc1" presStyleIdx="1" presStyleCnt="2" custLinFactNeighborY="956">
        <dgm:presLayoutVars>
          <dgm:chMax/>
          <dgm:chPref val="0"/>
          <dgm:bulletEnabled val="1"/>
        </dgm:presLayoutVars>
      </dgm:prSet>
      <dgm:spPr/>
    </dgm:pt>
  </dgm:ptLst>
  <dgm:cxnLst>
    <dgm:cxn modelId="{F391F40D-F3F3-4944-9C88-3DA589F54314}" type="presOf" srcId="{4D57BB91-D21F-491F-A54E-1FD6C026DD1D}" destId="{DAE87B09-EE5F-449B-B3F5-818036FE22DE}" srcOrd="0" destOrd="0" presId="urn:microsoft.com/office/officeart/2008/layout/VerticalAccentList"/>
    <dgm:cxn modelId="{BB699E18-D346-4779-9CCF-81898A94A230}" srcId="{A368EF81-D231-45BE-AA4E-D414BF8C1C76}" destId="{D028BAF8-C85C-430F-BB5C-3C7E808FA545}" srcOrd="1" destOrd="0" parTransId="{CD0FEBDE-6318-4C74-945B-CFA73ED6220D}" sibTransId="{934EC8ED-D3BC-4182-8B22-7C95E91591B3}"/>
    <dgm:cxn modelId="{6D02A73C-EC3D-4872-BB65-285F452E44BF}" type="presOf" srcId="{D028BAF8-C85C-430F-BB5C-3C7E808FA545}" destId="{92346C2D-0B11-4DFF-9A77-8F6D8B2715CA}" srcOrd="0" destOrd="0" presId="urn:microsoft.com/office/officeart/2008/layout/VerticalAccentList"/>
    <dgm:cxn modelId="{95CE1B48-C3D1-474B-A082-F447B6BF8C69}" srcId="{A368EF81-D231-45BE-AA4E-D414BF8C1C76}" destId="{B1EB2A89-31AC-496D-97FE-A66E87A57CE9}" srcOrd="0" destOrd="0" parTransId="{DF433B43-ABF4-4132-9337-ED434DDF843D}" sibTransId="{A36FC7A5-C7B6-4032-8F11-B45D6A4B5F47}"/>
    <dgm:cxn modelId="{D414CD6E-994C-4B83-9D46-5721737E91E2}" type="presOf" srcId="{D65DA76A-5E8C-4D7D-A4CF-A21F81496966}" destId="{34B5C8C5-F6CA-441A-8D88-DEF0A3FCF94F}" srcOrd="0" destOrd="0" presId="urn:microsoft.com/office/officeart/2008/layout/VerticalAccentList"/>
    <dgm:cxn modelId="{809CB184-AAE8-4E0E-9FE6-6B73ACB8DBCF}" type="presOf" srcId="{B1EB2A89-31AC-496D-97FE-A66E87A57CE9}" destId="{30B454E9-3DA1-4B1A-936A-E6D858C9EACD}" srcOrd="0" destOrd="0" presId="urn:microsoft.com/office/officeart/2008/layout/VerticalAccentList"/>
    <dgm:cxn modelId="{04966F99-1C81-435A-92C0-8638C01C9206}" srcId="{D028BAF8-C85C-430F-BB5C-3C7E808FA545}" destId="{4D57BB91-D21F-491F-A54E-1FD6C026DD1D}" srcOrd="0" destOrd="0" parTransId="{23778F55-FC19-41DE-9C50-DE2D69A912E0}" sibTransId="{DF6FE08B-3524-4464-B6E7-C63D6E9BECED}"/>
    <dgm:cxn modelId="{9276DEA3-5F46-412A-9EF2-DAD8AA727FD3}" srcId="{B1EB2A89-31AC-496D-97FE-A66E87A57CE9}" destId="{D65DA76A-5E8C-4D7D-A4CF-A21F81496966}" srcOrd="0" destOrd="0" parTransId="{521B47DE-444F-4502-BD74-EAE34DE7E0A5}" sibTransId="{5451C5C4-6195-4026-BE6C-2A7225352347}"/>
    <dgm:cxn modelId="{4F2E18AC-C669-4121-AE6C-487925EA8A4A}" type="presOf" srcId="{A368EF81-D231-45BE-AA4E-D414BF8C1C76}" destId="{330D9393-7C85-47AC-9AB6-86054C4FBAF0}" srcOrd="0" destOrd="0" presId="urn:microsoft.com/office/officeart/2008/layout/VerticalAccentList"/>
    <dgm:cxn modelId="{2564067B-50AD-452B-9EE3-2DD07E802E8C}" type="presParOf" srcId="{330D9393-7C85-47AC-9AB6-86054C4FBAF0}" destId="{9E75E01C-E21D-4E7F-B162-FC7C5142540B}" srcOrd="0" destOrd="0" presId="urn:microsoft.com/office/officeart/2008/layout/VerticalAccentList"/>
    <dgm:cxn modelId="{82E77BD8-3774-41E9-BE85-0A2C060A1DD7}" type="presParOf" srcId="{9E75E01C-E21D-4E7F-B162-FC7C5142540B}" destId="{30B454E9-3DA1-4B1A-936A-E6D858C9EACD}" srcOrd="0" destOrd="0" presId="urn:microsoft.com/office/officeart/2008/layout/VerticalAccentList"/>
    <dgm:cxn modelId="{1F17566B-E6A2-460F-9AC2-3A997A881D0C}" type="presParOf" srcId="{330D9393-7C85-47AC-9AB6-86054C4FBAF0}" destId="{3CCBF8C7-D453-430D-995C-28F44145DA46}" srcOrd="1" destOrd="0" presId="urn:microsoft.com/office/officeart/2008/layout/VerticalAccentList"/>
    <dgm:cxn modelId="{19964507-CC3D-42F7-8EE9-499762B4FC22}" type="presParOf" srcId="{3CCBF8C7-D453-430D-995C-28F44145DA46}" destId="{F27A9A12-65B8-4BF5-8349-9FCE0B8CBED1}" srcOrd="0" destOrd="0" presId="urn:microsoft.com/office/officeart/2008/layout/VerticalAccentList"/>
    <dgm:cxn modelId="{AD190A9F-3222-4EC6-A27E-6B13AD8EBEFF}" type="presParOf" srcId="{3CCBF8C7-D453-430D-995C-28F44145DA46}" destId="{67AD9AB3-7461-499C-9C5C-B2BBD40C0DC3}" srcOrd="1" destOrd="0" presId="urn:microsoft.com/office/officeart/2008/layout/VerticalAccentList"/>
    <dgm:cxn modelId="{3C1B68F7-9A11-49B5-A07E-A831C76801A2}" type="presParOf" srcId="{3CCBF8C7-D453-430D-995C-28F44145DA46}" destId="{B4CCCA84-BCE7-4071-B3F0-9446200A641B}" srcOrd="2" destOrd="0" presId="urn:microsoft.com/office/officeart/2008/layout/VerticalAccentList"/>
    <dgm:cxn modelId="{13D4A34F-9204-4A19-B918-9386EB35F9D3}" type="presParOf" srcId="{3CCBF8C7-D453-430D-995C-28F44145DA46}" destId="{88041915-31E1-41B4-B960-91F12C787D99}" srcOrd="3" destOrd="0" presId="urn:microsoft.com/office/officeart/2008/layout/VerticalAccentList"/>
    <dgm:cxn modelId="{5F837C30-1F62-4DFB-9AD6-8EA73706E3B2}" type="presParOf" srcId="{3CCBF8C7-D453-430D-995C-28F44145DA46}" destId="{8CEA32C8-A540-4A05-B6A9-E72523C944D2}" srcOrd="4" destOrd="0" presId="urn:microsoft.com/office/officeart/2008/layout/VerticalAccentList"/>
    <dgm:cxn modelId="{5CCC8E37-F36F-48AB-B7E2-02F5F4486842}" type="presParOf" srcId="{3CCBF8C7-D453-430D-995C-28F44145DA46}" destId="{4CD0C4C7-3E7A-469E-B089-5789FE6D9D1E}" srcOrd="5" destOrd="0" presId="urn:microsoft.com/office/officeart/2008/layout/VerticalAccentList"/>
    <dgm:cxn modelId="{BCE8DD33-5285-4F97-8712-4A8A5253EC5F}" type="presParOf" srcId="{3CCBF8C7-D453-430D-995C-28F44145DA46}" destId="{AFA8850E-94DE-4414-ABF2-7FE8B810B4F0}" srcOrd="6" destOrd="0" presId="urn:microsoft.com/office/officeart/2008/layout/VerticalAccentList"/>
    <dgm:cxn modelId="{63139E63-BDF6-40C9-AEB8-31FCF9683EB7}" type="presParOf" srcId="{3CCBF8C7-D453-430D-995C-28F44145DA46}" destId="{34B5C8C5-F6CA-441A-8D88-DEF0A3FCF94F}" srcOrd="7" destOrd="0" presId="urn:microsoft.com/office/officeart/2008/layout/VerticalAccentList"/>
    <dgm:cxn modelId="{A8A75978-4D48-4849-8105-3ADC5438BCA8}" type="presParOf" srcId="{330D9393-7C85-47AC-9AB6-86054C4FBAF0}" destId="{910C37E5-7DCB-4768-899E-2BF2B5A3696E}" srcOrd="2" destOrd="0" presId="urn:microsoft.com/office/officeart/2008/layout/VerticalAccentList"/>
    <dgm:cxn modelId="{62A088E6-D3C3-4970-9335-060D205E640C}" type="presParOf" srcId="{330D9393-7C85-47AC-9AB6-86054C4FBAF0}" destId="{3C74AF04-364A-4CAE-B3B8-03D0860000D2}" srcOrd="3" destOrd="0" presId="urn:microsoft.com/office/officeart/2008/layout/VerticalAccentList"/>
    <dgm:cxn modelId="{D3D0DFFC-944F-47DD-96A8-62153AFFD09D}" type="presParOf" srcId="{3C74AF04-364A-4CAE-B3B8-03D0860000D2}" destId="{92346C2D-0B11-4DFF-9A77-8F6D8B2715CA}" srcOrd="0" destOrd="0" presId="urn:microsoft.com/office/officeart/2008/layout/VerticalAccentList"/>
    <dgm:cxn modelId="{8394EAC2-7861-45F0-B03D-10005C5187B5}" type="presParOf" srcId="{330D9393-7C85-47AC-9AB6-86054C4FBAF0}" destId="{9410BBEE-3855-445F-A33E-D4B552E79031}" srcOrd="4" destOrd="0" presId="urn:microsoft.com/office/officeart/2008/layout/VerticalAccentList"/>
    <dgm:cxn modelId="{0C47110A-7FF6-401B-A945-D69FBDE59E5E}" type="presParOf" srcId="{9410BBEE-3855-445F-A33E-D4B552E79031}" destId="{ACA75214-011C-447B-921A-1F542E8B8171}" srcOrd="0" destOrd="0" presId="urn:microsoft.com/office/officeart/2008/layout/VerticalAccentList"/>
    <dgm:cxn modelId="{281DF3E6-3E58-4A0A-8688-40B22A31B2C7}" type="presParOf" srcId="{9410BBEE-3855-445F-A33E-D4B552E79031}" destId="{639526D1-2AE6-407B-B4AC-8D9CF5A0E7E7}" srcOrd="1" destOrd="0" presId="urn:microsoft.com/office/officeart/2008/layout/VerticalAccentList"/>
    <dgm:cxn modelId="{2B23C384-DB44-438A-AF23-F621A0A8F586}" type="presParOf" srcId="{9410BBEE-3855-445F-A33E-D4B552E79031}" destId="{6974B745-3AD7-4632-BAD3-C2881BD419EF}" srcOrd="2" destOrd="0" presId="urn:microsoft.com/office/officeart/2008/layout/VerticalAccentList"/>
    <dgm:cxn modelId="{B18607B9-35ED-4670-853E-96166C6902C2}" type="presParOf" srcId="{9410BBEE-3855-445F-A33E-D4B552E79031}" destId="{7EFB49EC-5797-4E40-9005-9EC01A608BE8}" srcOrd="3" destOrd="0" presId="urn:microsoft.com/office/officeart/2008/layout/VerticalAccentList"/>
    <dgm:cxn modelId="{4331F08E-EA25-4CBF-9096-8FFA4B992BD3}" type="presParOf" srcId="{9410BBEE-3855-445F-A33E-D4B552E79031}" destId="{B6C3F529-F6DE-4007-B54E-7D46DCB6A07E}" srcOrd="4" destOrd="0" presId="urn:microsoft.com/office/officeart/2008/layout/VerticalAccentList"/>
    <dgm:cxn modelId="{C1DD5F8B-2176-4665-87C6-BA406388665B}" type="presParOf" srcId="{9410BBEE-3855-445F-A33E-D4B552E79031}" destId="{64102FBB-14C9-4826-A0D6-9EBC1C36652D}" srcOrd="5" destOrd="0" presId="urn:microsoft.com/office/officeart/2008/layout/VerticalAccentList"/>
    <dgm:cxn modelId="{ADF16655-471D-4D6A-8461-CF3195B2DD95}" type="presParOf" srcId="{9410BBEE-3855-445F-A33E-D4B552E79031}" destId="{32BAEBD0-2861-46CD-B9D3-99221E72983B}" srcOrd="6" destOrd="0" presId="urn:microsoft.com/office/officeart/2008/layout/VerticalAccentList"/>
    <dgm:cxn modelId="{AA7D1CF4-D157-4167-A88A-B1B4B2F04CAA}" type="presParOf" srcId="{9410BBEE-3855-445F-A33E-D4B552E79031}" destId="{DAE87B09-EE5F-449B-B3F5-818036FE22DE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EB8A5C-E232-473F-A247-C01520232805}" type="doc">
      <dgm:prSet loTypeId="urn:microsoft.com/office/officeart/2005/8/layout/list1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7408B450-752E-4507-861D-4AA54BA38545}">
      <dgm:prSet phldrT="[Testo]"/>
      <dgm:spPr/>
      <dgm:t>
        <a:bodyPr/>
        <a:lstStyle/>
        <a:p>
          <a:r>
            <a:rPr lang="it-IT" b="1" i="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Sensori</a:t>
          </a:r>
        </a:p>
      </dgm:t>
    </dgm:pt>
    <dgm:pt modelId="{3C8BBB37-8A7B-41F3-AA41-903B728D2925}" type="parTrans" cxnId="{3DE1CFD6-0B3D-44D6-A295-790BF2FF0741}">
      <dgm:prSet/>
      <dgm:spPr/>
      <dgm:t>
        <a:bodyPr/>
        <a:lstStyle/>
        <a:p>
          <a:endParaRPr lang="it-IT"/>
        </a:p>
      </dgm:t>
    </dgm:pt>
    <dgm:pt modelId="{9207E571-4088-4850-BFEF-A24D42CC25E3}" type="sibTrans" cxnId="{3DE1CFD6-0B3D-44D6-A295-790BF2FF0741}">
      <dgm:prSet/>
      <dgm:spPr/>
      <dgm:t>
        <a:bodyPr/>
        <a:lstStyle/>
        <a:p>
          <a:endParaRPr lang="it-IT"/>
        </a:p>
      </dgm:t>
    </dgm:pt>
    <dgm:pt modelId="{9B509B31-CBFB-4CC8-BE3D-AD7C9EB05EBC}">
      <dgm:prSet phldrT="[Testo]"/>
      <dgm:spPr>
        <a:solidFill>
          <a:srgbClr val="92D050"/>
        </a:solidFill>
      </dgm:spPr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Attuatori</a:t>
          </a:r>
        </a:p>
      </dgm:t>
    </dgm:pt>
    <dgm:pt modelId="{0C3F0BD0-6F25-471D-9355-4C3123B04D3E}" type="parTrans" cxnId="{D0DA5157-E2A5-488B-86D8-58B8D0581C10}">
      <dgm:prSet/>
      <dgm:spPr/>
      <dgm:t>
        <a:bodyPr/>
        <a:lstStyle/>
        <a:p>
          <a:endParaRPr lang="it-IT"/>
        </a:p>
      </dgm:t>
    </dgm:pt>
    <dgm:pt modelId="{F3F66F2E-D02E-4E3D-B053-13828F9DCEBF}" type="sibTrans" cxnId="{D0DA5157-E2A5-488B-86D8-58B8D0581C10}">
      <dgm:prSet/>
      <dgm:spPr/>
      <dgm:t>
        <a:bodyPr/>
        <a:lstStyle/>
        <a:p>
          <a:endParaRPr lang="it-IT"/>
        </a:p>
      </dgm:t>
    </dgm:pt>
    <dgm:pt modelId="{F034BE8F-36DE-4753-9C5D-853EB8EFDA07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Microcontrollore </a:t>
          </a:r>
        </a:p>
      </dgm:t>
    </dgm:pt>
    <dgm:pt modelId="{464CD86B-15C0-4E1D-A4B4-66A19405B239}" type="parTrans" cxnId="{2B5047FE-3B75-4E32-BCD0-C3AF03838085}">
      <dgm:prSet/>
      <dgm:spPr/>
      <dgm:t>
        <a:bodyPr/>
        <a:lstStyle/>
        <a:p>
          <a:endParaRPr lang="it-IT"/>
        </a:p>
      </dgm:t>
    </dgm:pt>
    <dgm:pt modelId="{70B4E9FF-80EC-4E35-8DA0-5E9445005886}" type="sibTrans" cxnId="{2B5047FE-3B75-4E32-BCD0-C3AF03838085}">
      <dgm:prSet/>
      <dgm:spPr/>
      <dgm:t>
        <a:bodyPr/>
        <a:lstStyle/>
        <a:p>
          <a:endParaRPr lang="it-IT"/>
        </a:p>
      </dgm:t>
    </dgm:pt>
    <dgm:pt modelId="{091380E6-1DAE-4420-B781-C3DBCF07F913}" type="pres">
      <dgm:prSet presAssocID="{80EB8A5C-E232-473F-A247-C01520232805}" presName="linear" presStyleCnt="0">
        <dgm:presLayoutVars>
          <dgm:dir/>
          <dgm:animLvl val="lvl"/>
          <dgm:resizeHandles val="exact"/>
        </dgm:presLayoutVars>
      </dgm:prSet>
      <dgm:spPr/>
    </dgm:pt>
    <dgm:pt modelId="{93F53177-CFCE-4E4C-9CC1-DED214668CBF}" type="pres">
      <dgm:prSet presAssocID="{7408B450-752E-4507-861D-4AA54BA38545}" presName="parentLin" presStyleCnt="0"/>
      <dgm:spPr/>
    </dgm:pt>
    <dgm:pt modelId="{8C802A4A-F3C8-426A-BE96-FF90D24D5C1F}" type="pres">
      <dgm:prSet presAssocID="{7408B450-752E-4507-861D-4AA54BA38545}" presName="parentLeftMargin" presStyleLbl="node1" presStyleIdx="0" presStyleCnt="3"/>
      <dgm:spPr/>
    </dgm:pt>
    <dgm:pt modelId="{E9CC9BEC-B3E9-4408-9773-9B21DD8C4A7C}" type="pres">
      <dgm:prSet presAssocID="{7408B450-752E-4507-861D-4AA54BA3854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4962421-4A29-4875-AB09-6EDD85E296E5}" type="pres">
      <dgm:prSet presAssocID="{7408B450-752E-4507-861D-4AA54BA38545}" presName="negativeSpace" presStyleCnt="0"/>
      <dgm:spPr/>
    </dgm:pt>
    <dgm:pt modelId="{087DAC15-2068-4CAB-BD46-E6158D65727D}" type="pres">
      <dgm:prSet presAssocID="{7408B450-752E-4507-861D-4AA54BA38545}" presName="childText" presStyleLbl="conFgAcc1" presStyleIdx="0" presStyleCnt="3" custLinFactNeighborY="-20820">
        <dgm:presLayoutVars>
          <dgm:bulletEnabled val="1"/>
        </dgm:presLayoutVars>
      </dgm:prSet>
      <dgm:spPr/>
    </dgm:pt>
    <dgm:pt modelId="{5BB09209-5B4E-4DBD-8F31-6B7A29668CFA}" type="pres">
      <dgm:prSet presAssocID="{9207E571-4088-4850-BFEF-A24D42CC25E3}" presName="spaceBetweenRectangles" presStyleCnt="0"/>
      <dgm:spPr/>
    </dgm:pt>
    <dgm:pt modelId="{DA060843-45E5-43D3-83E6-2457D849E004}" type="pres">
      <dgm:prSet presAssocID="{9B509B31-CBFB-4CC8-BE3D-AD7C9EB05EBC}" presName="parentLin" presStyleCnt="0"/>
      <dgm:spPr/>
    </dgm:pt>
    <dgm:pt modelId="{6E479F66-800C-490E-9DC7-B247F9FA2B21}" type="pres">
      <dgm:prSet presAssocID="{9B509B31-CBFB-4CC8-BE3D-AD7C9EB05EBC}" presName="parentLeftMargin" presStyleLbl="node1" presStyleIdx="0" presStyleCnt="3"/>
      <dgm:spPr/>
    </dgm:pt>
    <dgm:pt modelId="{09809918-8124-4E08-8A66-F1C37392BF80}" type="pres">
      <dgm:prSet presAssocID="{9B509B31-CBFB-4CC8-BE3D-AD7C9EB05EB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F35B10-4F0E-473C-8098-3DE4C4B19277}" type="pres">
      <dgm:prSet presAssocID="{9B509B31-CBFB-4CC8-BE3D-AD7C9EB05EBC}" presName="negativeSpace" presStyleCnt="0"/>
      <dgm:spPr/>
    </dgm:pt>
    <dgm:pt modelId="{88E3D2FE-F07B-4706-8328-657157CE0015}" type="pres">
      <dgm:prSet presAssocID="{9B509B31-CBFB-4CC8-BE3D-AD7C9EB05EBC}" presName="childText" presStyleLbl="conFgAcc1" presStyleIdx="1" presStyleCnt="3">
        <dgm:presLayoutVars>
          <dgm:bulletEnabled val="1"/>
        </dgm:presLayoutVars>
      </dgm:prSet>
      <dgm:spPr/>
    </dgm:pt>
    <dgm:pt modelId="{6237DEEB-18C6-4FF3-BDFE-F31C3190DF0D}" type="pres">
      <dgm:prSet presAssocID="{F3F66F2E-D02E-4E3D-B053-13828F9DCEBF}" presName="spaceBetweenRectangles" presStyleCnt="0"/>
      <dgm:spPr/>
    </dgm:pt>
    <dgm:pt modelId="{032C74FB-D3BE-443B-A5C3-815BCD82EC33}" type="pres">
      <dgm:prSet presAssocID="{F034BE8F-36DE-4753-9C5D-853EB8EFDA07}" presName="parentLin" presStyleCnt="0"/>
      <dgm:spPr/>
    </dgm:pt>
    <dgm:pt modelId="{83C58988-C9AA-4F34-969B-C7C30B4F3886}" type="pres">
      <dgm:prSet presAssocID="{F034BE8F-36DE-4753-9C5D-853EB8EFDA07}" presName="parentLeftMargin" presStyleLbl="node1" presStyleIdx="1" presStyleCnt="3"/>
      <dgm:spPr/>
    </dgm:pt>
    <dgm:pt modelId="{B1C6E795-CCCD-4E2F-A846-6E2774046546}" type="pres">
      <dgm:prSet presAssocID="{F034BE8F-36DE-4753-9C5D-853EB8EFDA07}" presName="parentText" presStyleLbl="node1" presStyleIdx="2" presStyleCnt="3" custLinFactNeighborY="4454">
        <dgm:presLayoutVars>
          <dgm:chMax val="0"/>
          <dgm:bulletEnabled val="1"/>
        </dgm:presLayoutVars>
      </dgm:prSet>
      <dgm:spPr/>
    </dgm:pt>
    <dgm:pt modelId="{EEC3731A-E455-4DC6-A947-7743FCA2FFBD}" type="pres">
      <dgm:prSet presAssocID="{F034BE8F-36DE-4753-9C5D-853EB8EFDA07}" presName="negativeSpace" presStyleCnt="0"/>
      <dgm:spPr/>
    </dgm:pt>
    <dgm:pt modelId="{8FF38537-37A1-4531-9642-E0734CE8B5B5}" type="pres">
      <dgm:prSet presAssocID="{F034BE8F-36DE-4753-9C5D-853EB8EFDA0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EB24D09-0010-4020-B923-3C974A014822}" type="presOf" srcId="{F034BE8F-36DE-4753-9C5D-853EB8EFDA07}" destId="{83C58988-C9AA-4F34-969B-C7C30B4F3886}" srcOrd="0" destOrd="0" presId="urn:microsoft.com/office/officeart/2005/8/layout/list1"/>
    <dgm:cxn modelId="{0C15D212-85F3-483D-AEB7-533D80FB9967}" type="presOf" srcId="{F034BE8F-36DE-4753-9C5D-853EB8EFDA07}" destId="{B1C6E795-CCCD-4E2F-A846-6E2774046546}" srcOrd="1" destOrd="0" presId="urn:microsoft.com/office/officeart/2005/8/layout/list1"/>
    <dgm:cxn modelId="{38645547-2337-4205-A179-4AC274A9E4AA}" type="presOf" srcId="{7408B450-752E-4507-861D-4AA54BA38545}" destId="{E9CC9BEC-B3E9-4408-9773-9B21DD8C4A7C}" srcOrd="1" destOrd="0" presId="urn:microsoft.com/office/officeart/2005/8/layout/list1"/>
    <dgm:cxn modelId="{8B29E255-E395-4180-AC32-E11D7A12A74B}" type="presOf" srcId="{80EB8A5C-E232-473F-A247-C01520232805}" destId="{091380E6-1DAE-4420-B781-C3DBCF07F913}" srcOrd="0" destOrd="0" presId="urn:microsoft.com/office/officeart/2005/8/layout/list1"/>
    <dgm:cxn modelId="{D0DA5157-E2A5-488B-86D8-58B8D0581C10}" srcId="{80EB8A5C-E232-473F-A247-C01520232805}" destId="{9B509B31-CBFB-4CC8-BE3D-AD7C9EB05EBC}" srcOrd="1" destOrd="0" parTransId="{0C3F0BD0-6F25-471D-9355-4C3123B04D3E}" sibTransId="{F3F66F2E-D02E-4E3D-B053-13828F9DCEBF}"/>
    <dgm:cxn modelId="{DCE8939B-DF5A-42EE-9DF4-2F42171B9937}" type="presOf" srcId="{7408B450-752E-4507-861D-4AA54BA38545}" destId="{8C802A4A-F3C8-426A-BE96-FF90D24D5C1F}" srcOrd="0" destOrd="0" presId="urn:microsoft.com/office/officeart/2005/8/layout/list1"/>
    <dgm:cxn modelId="{6953FAAE-D6B5-480B-BDEA-084FA6E03A4F}" type="presOf" srcId="{9B509B31-CBFB-4CC8-BE3D-AD7C9EB05EBC}" destId="{09809918-8124-4E08-8A66-F1C37392BF80}" srcOrd="1" destOrd="0" presId="urn:microsoft.com/office/officeart/2005/8/layout/list1"/>
    <dgm:cxn modelId="{3DE1CFD6-0B3D-44D6-A295-790BF2FF0741}" srcId="{80EB8A5C-E232-473F-A247-C01520232805}" destId="{7408B450-752E-4507-861D-4AA54BA38545}" srcOrd="0" destOrd="0" parTransId="{3C8BBB37-8A7B-41F3-AA41-903B728D2925}" sibTransId="{9207E571-4088-4850-BFEF-A24D42CC25E3}"/>
    <dgm:cxn modelId="{D52B0DDA-9AC0-4B5B-9373-8E595254AEEB}" type="presOf" srcId="{9B509B31-CBFB-4CC8-BE3D-AD7C9EB05EBC}" destId="{6E479F66-800C-490E-9DC7-B247F9FA2B21}" srcOrd="0" destOrd="0" presId="urn:microsoft.com/office/officeart/2005/8/layout/list1"/>
    <dgm:cxn modelId="{2B5047FE-3B75-4E32-BCD0-C3AF03838085}" srcId="{80EB8A5C-E232-473F-A247-C01520232805}" destId="{F034BE8F-36DE-4753-9C5D-853EB8EFDA07}" srcOrd="2" destOrd="0" parTransId="{464CD86B-15C0-4E1D-A4B4-66A19405B239}" sibTransId="{70B4E9FF-80EC-4E35-8DA0-5E9445005886}"/>
    <dgm:cxn modelId="{4ACA7A89-20A8-44FB-9409-FB0B9E87F443}" type="presParOf" srcId="{091380E6-1DAE-4420-B781-C3DBCF07F913}" destId="{93F53177-CFCE-4E4C-9CC1-DED214668CBF}" srcOrd="0" destOrd="0" presId="urn:microsoft.com/office/officeart/2005/8/layout/list1"/>
    <dgm:cxn modelId="{3DDA5160-A19C-4213-9E88-5B44BF037AC1}" type="presParOf" srcId="{93F53177-CFCE-4E4C-9CC1-DED214668CBF}" destId="{8C802A4A-F3C8-426A-BE96-FF90D24D5C1F}" srcOrd="0" destOrd="0" presId="urn:microsoft.com/office/officeart/2005/8/layout/list1"/>
    <dgm:cxn modelId="{1AFC62D1-862A-4CC8-A823-E498647BEBEC}" type="presParOf" srcId="{93F53177-CFCE-4E4C-9CC1-DED214668CBF}" destId="{E9CC9BEC-B3E9-4408-9773-9B21DD8C4A7C}" srcOrd="1" destOrd="0" presId="urn:microsoft.com/office/officeart/2005/8/layout/list1"/>
    <dgm:cxn modelId="{BDD3990B-1CAF-47AC-93B5-ACE60219FAB6}" type="presParOf" srcId="{091380E6-1DAE-4420-B781-C3DBCF07F913}" destId="{44962421-4A29-4875-AB09-6EDD85E296E5}" srcOrd="1" destOrd="0" presId="urn:microsoft.com/office/officeart/2005/8/layout/list1"/>
    <dgm:cxn modelId="{1053A2FA-C816-4B70-B2A5-99F5D011FD33}" type="presParOf" srcId="{091380E6-1DAE-4420-B781-C3DBCF07F913}" destId="{087DAC15-2068-4CAB-BD46-E6158D65727D}" srcOrd="2" destOrd="0" presId="urn:microsoft.com/office/officeart/2005/8/layout/list1"/>
    <dgm:cxn modelId="{02C9A596-1FF8-42A1-BDDB-008783CEDF2D}" type="presParOf" srcId="{091380E6-1DAE-4420-B781-C3DBCF07F913}" destId="{5BB09209-5B4E-4DBD-8F31-6B7A29668CFA}" srcOrd="3" destOrd="0" presId="urn:microsoft.com/office/officeart/2005/8/layout/list1"/>
    <dgm:cxn modelId="{EB802538-0AFC-4D4B-BCD4-3BF1FE23884C}" type="presParOf" srcId="{091380E6-1DAE-4420-B781-C3DBCF07F913}" destId="{DA060843-45E5-43D3-83E6-2457D849E004}" srcOrd="4" destOrd="0" presId="urn:microsoft.com/office/officeart/2005/8/layout/list1"/>
    <dgm:cxn modelId="{03BD74C0-4458-4E8B-9762-85F03B9F7D5D}" type="presParOf" srcId="{DA060843-45E5-43D3-83E6-2457D849E004}" destId="{6E479F66-800C-490E-9DC7-B247F9FA2B21}" srcOrd="0" destOrd="0" presId="urn:microsoft.com/office/officeart/2005/8/layout/list1"/>
    <dgm:cxn modelId="{EE5B2B7F-6A80-4474-B5F9-F658DBC2DC25}" type="presParOf" srcId="{DA060843-45E5-43D3-83E6-2457D849E004}" destId="{09809918-8124-4E08-8A66-F1C37392BF80}" srcOrd="1" destOrd="0" presId="urn:microsoft.com/office/officeart/2005/8/layout/list1"/>
    <dgm:cxn modelId="{B77CBED3-DEB4-491F-B646-3200E904A406}" type="presParOf" srcId="{091380E6-1DAE-4420-B781-C3DBCF07F913}" destId="{B0F35B10-4F0E-473C-8098-3DE4C4B19277}" srcOrd="5" destOrd="0" presId="urn:microsoft.com/office/officeart/2005/8/layout/list1"/>
    <dgm:cxn modelId="{84751C94-4556-4271-98F7-8713384039DD}" type="presParOf" srcId="{091380E6-1DAE-4420-B781-C3DBCF07F913}" destId="{88E3D2FE-F07B-4706-8328-657157CE0015}" srcOrd="6" destOrd="0" presId="urn:microsoft.com/office/officeart/2005/8/layout/list1"/>
    <dgm:cxn modelId="{D0A13702-393C-445C-9B01-18E5B506DF55}" type="presParOf" srcId="{091380E6-1DAE-4420-B781-C3DBCF07F913}" destId="{6237DEEB-18C6-4FF3-BDFE-F31C3190DF0D}" srcOrd="7" destOrd="0" presId="urn:microsoft.com/office/officeart/2005/8/layout/list1"/>
    <dgm:cxn modelId="{59DDF20D-2719-45F9-8BC9-781627C69371}" type="presParOf" srcId="{091380E6-1DAE-4420-B781-C3DBCF07F913}" destId="{032C74FB-D3BE-443B-A5C3-815BCD82EC33}" srcOrd="8" destOrd="0" presId="urn:microsoft.com/office/officeart/2005/8/layout/list1"/>
    <dgm:cxn modelId="{19AE1E04-1C00-4410-8264-BE57EFFF98F9}" type="presParOf" srcId="{032C74FB-D3BE-443B-A5C3-815BCD82EC33}" destId="{83C58988-C9AA-4F34-969B-C7C30B4F3886}" srcOrd="0" destOrd="0" presId="urn:microsoft.com/office/officeart/2005/8/layout/list1"/>
    <dgm:cxn modelId="{6FB6844C-979F-4396-B022-90558DE281A9}" type="presParOf" srcId="{032C74FB-D3BE-443B-A5C3-815BCD82EC33}" destId="{B1C6E795-CCCD-4E2F-A846-6E2774046546}" srcOrd="1" destOrd="0" presId="urn:microsoft.com/office/officeart/2005/8/layout/list1"/>
    <dgm:cxn modelId="{CCA21BB9-484F-4B06-A484-2504760AB9A3}" type="presParOf" srcId="{091380E6-1DAE-4420-B781-C3DBCF07F913}" destId="{EEC3731A-E455-4DC6-A947-7743FCA2FFBD}" srcOrd="9" destOrd="0" presId="urn:microsoft.com/office/officeart/2005/8/layout/list1"/>
    <dgm:cxn modelId="{4CFBF71F-5FFC-4768-A8BC-480BB3507AA5}" type="presParOf" srcId="{091380E6-1DAE-4420-B781-C3DBCF07F913}" destId="{8FF38537-37A1-4531-9642-E0734CE8B5B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EB8A5C-E232-473F-A247-C01520232805}" type="doc">
      <dgm:prSet loTypeId="urn:microsoft.com/office/officeart/2005/8/layout/list1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9B509B31-CBFB-4CC8-BE3D-AD7C9EB05EBC}">
      <dgm:prSet phldrT="[Testo]" custT="1"/>
      <dgm:spPr/>
      <dgm:t>
        <a:bodyPr/>
        <a:lstStyle/>
        <a:p>
          <a:r>
            <a:rPr lang="it-IT" sz="32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Attuatori</a:t>
          </a:r>
        </a:p>
      </dgm:t>
    </dgm:pt>
    <dgm:pt modelId="{0C3F0BD0-6F25-471D-9355-4C3123B04D3E}" type="parTrans" cxnId="{D0DA5157-E2A5-488B-86D8-58B8D0581C10}">
      <dgm:prSet/>
      <dgm:spPr/>
      <dgm:t>
        <a:bodyPr/>
        <a:lstStyle/>
        <a:p>
          <a:endParaRPr lang="it-IT"/>
        </a:p>
      </dgm:t>
    </dgm:pt>
    <dgm:pt modelId="{F3F66F2E-D02E-4E3D-B053-13828F9DCEBF}" type="sibTrans" cxnId="{D0DA5157-E2A5-488B-86D8-58B8D0581C10}">
      <dgm:prSet/>
      <dgm:spPr/>
      <dgm:t>
        <a:bodyPr/>
        <a:lstStyle/>
        <a:p>
          <a:endParaRPr lang="it-IT"/>
        </a:p>
      </dgm:t>
    </dgm:pt>
    <dgm:pt modelId="{F034BE8F-36DE-4753-9C5D-853EB8EFDA07}">
      <dgm:prSet phldrT="[Testo]" custT="1"/>
      <dgm:spPr/>
      <dgm:t>
        <a:bodyPr/>
        <a:lstStyle/>
        <a:p>
          <a:r>
            <a:rPr lang="it-IT" sz="32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Microcontrollore</a:t>
          </a:r>
          <a:r>
            <a: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gm:t>
    </dgm:pt>
    <dgm:pt modelId="{464CD86B-15C0-4E1D-A4B4-66A19405B239}" type="parTrans" cxnId="{2B5047FE-3B75-4E32-BCD0-C3AF03838085}">
      <dgm:prSet/>
      <dgm:spPr/>
      <dgm:t>
        <a:bodyPr/>
        <a:lstStyle/>
        <a:p>
          <a:endParaRPr lang="it-IT"/>
        </a:p>
      </dgm:t>
    </dgm:pt>
    <dgm:pt modelId="{70B4E9FF-80EC-4E35-8DA0-5E9445005886}" type="sibTrans" cxnId="{2B5047FE-3B75-4E32-BCD0-C3AF03838085}">
      <dgm:prSet/>
      <dgm:spPr/>
      <dgm:t>
        <a:bodyPr/>
        <a:lstStyle/>
        <a:p>
          <a:endParaRPr lang="it-IT"/>
        </a:p>
      </dgm:t>
    </dgm:pt>
    <dgm:pt modelId="{091380E6-1DAE-4420-B781-C3DBCF07F913}" type="pres">
      <dgm:prSet presAssocID="{80EB8A5C-E232-473F-A247-C01520232805}" presName="linear" presStyleCnt="0">
        <dgm:presLayoutVars>
          <dgm:dir/>
          <dgm:animLvl val="lvl"/>
          <dgm:resizeHandles val="exact"/>
        </dgm:presLayoutVars>
      </dgm:prSet>
      <dgm:spPr/>
    </dgm:pt>
    <dgm:pt modelId="{DA060843-45E5-43D3-83E6-2457D849E004}" type="pres">
      <dgm:prSet presAssocID="{9B509B31-CBFB-4CC8-BE3D-AD7C9EB05EBC}" presName="parentLin" presStyleCnt="0"/>
      <dgm:spPr/>
    </dgm:pt>
    <dgm:pt modelId="{6E479F66-800C-490E-9DC7-B247F9FA2B21}" type="pres">
      <dgm:prSet presAssocID="{9B509B31-CBFB-4CC8-BE3D-AD7C9EB05EBC}" presName="parentLeftMargin" presStyleLbl="node1" presStyleIdx="0" presStyleCnt="2"/>
      <dgm:spPr/>
    </dgm:pt>
    <dgm:pt modelId="{09809918-8124-4E08-8A66-F1C37392BF80}" type="pres">
      <dgm:prSet presAssocID="{9B509B31-CBFB-4CC8-BE3D-AD7C9EB05E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0F35B10-4F0E-473C-8098-3DE4C4B19277}" type="pres">
      <dgm:prSet presAssocID="{9B509B31-CBFB-4CC8-BE3D-AD7C9EB05EBC}" presName="negativeSpace" presStyleCnt="0"/>
      <dgm:spPr/>
    </dgm:pt>
    <dgm:pt modelId="{88E3D2FE-F07B-4706-8328-657157CE0015}" type="pres">
      <dgm:prSet presAssocID="{9B509B31-CBFB-4CC8-BE3D-AD7C9EB05EBC}" presName="childText" presStyleLbl="conFgAcc1" presStyleIdx="0" presStyleCnt="2">
        <dgm:presLayoutVars>
          <dgm:bulletEnabled val="1"/>
        </dgm:presLayoutVars>
      </dgm:prSet>
      <dgm:spPr/>
    </dgm:pt>
    <dgm:pt modelId="{6237DEEB-18C6-4FF3-BDFE-F31C3190DF0D}" type="pres">
      <dgm:prSet presAssocID="{F3F66F2E-D02E-4E3D-B053-13828F9DCEBF}" presName="spaceBetweenRectangles" presStyleCnt="0"/>
      <dgm:spPr/>
    </dgm:pt>
    <dgm:pt modelId="{032C74FB-D3BE-443B-A5C3-815BCD82EC33}" type="pres">
      <dgm:prSet presAssocID="{F034BE8F-36DE-4753-9C5D-853EB8EFDA07}" presName="parentLin" presStyleCnt="0"/>
      <dgm:spPr/>
    </dgm:pt>
    <dgm:pt modelId="{83C58988-C9AA-4F34-969B-C7C30B4F3886}" type="pres">
      <dgm:prSet presAssocID="{F034BE8F-36DE-4753-9C5D-853EB8EFDA07}" presName="parentLeftMargin" presStyleLbl="node1" presStyleIdx="0" presStyleCnt="2"/>
      <dgm:spPr/>
    </dgm:pt>
    <dgm:pt modelId="{B1C6E795-CCCD-4E2F-A846-6E2774046546}" type="pres">
      <dgm:prSet presAssocID="{F034BE8F-36DE-4753-9C5D-853EB8EFDA07}" presName="parentText" presStyleLbl="node1" presStyleIdx="1" presStyleCnt="2" custLinFactNeighborY="4454">
        <dgm:presLayoutVars>
          <dgm:chMax val="0"/>
          <dgm:bulletEnabled val="1"/>
        </dgm:presLayoutVars>
      </dgm:prSet>
      <dgm:spPr/>
    </dgm:pt>
    <dgm:pt modelId="{EEC3731A-E455-4DC6-A947-7743FCA2FFBD}" type="pres">
      <dgm:prSet presAssocID="{F034BE8F-36DE-4753-9C5D-853EB8EFDA07}" presName="negativeSpace" presStyleCnt="0"/>
      <dgm:spPr/>
    </dgm:pt>
    <dgm:pt modelId="{8FF38537-37A1-4531-9642-E0734CE8B5B5}" type="pres">
      <dgm:prSet presAssocID="{F034BE8F-36DE-4753-9C5D-853EB8EFDA0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EB24D09-0010-4020-B923-3C974A014822}" type="presOf" srcId="{F034BE8F-36DE-4753-9C5D-853EB8EFDA07}" destId="{83C58988-C9AA-4F34-969B-C7C30B4F3886}" srcOrd="0" destOrd="0" presId="urn:microsoft.com/office/officeart/2005/8/layout/list1"/>
    <dgm:cxn modelId="{0C15D212-85F3-483D-AEB7-533D80FB9967}" type="presOf" srcId="{F034BE8F-36DE-4753-9C5D-853EB8EFDA07}" destId="{B1C6E795-CCCD-4E2F-A846-6E2774046546}" srcOrd="1" destOrd="0" presId="urn:microsoft.com/office/officeart/2005/8/layout/list1"/>
    <dgm:cxn modelId="{8B29E255-E395-4180-AC32-E11D7A12A74B}" type="presOf" srcId="{80EB8A5C-E232-473F-A247-C01520232805}" destId="{091380E6-1DAE-4420-B781-C3DBCF07F913}" srcOrd="0" destOrd="0" presId="urn:microsoft.com/office/officeart/2005/8/layout/list1"/>
    <dgm:cxn modelId="{D0DA5157-E2A5-488B-86D8-58B8D0581C10}" srcId="{80EB8A5C-E232-473F-A247-C01520232805}" destId="{9B509B31-CBFB-4CC8-BE3D-AD7C9EB05EBC}" srcOrd="0" destOrd="0" parTransId="{0C3F0BD0-6F25-471D-9355-4C3123B04D3E}" sibTransId="{F3F66F2E-D02E-4E3D-B053-13828F9DCEBF}"/>
    <dgm:cxn modelId="{6953FAAE-D6B5-480B-BDEA-084FA6E03A4F}" type="presOf" srcId="{9B509B31-CBFB-4CC8-BE3D-AD7C9EB05EBC}" destId="{09809918-8124-4E08-8A66-F1C37392BF80}" srcOrd="1" destOrd="0" presId="urn:microsoft.com/office/officeart/2005/8/layout/list1"/>
    <dgm:cxn modelId="{D52B0DDA-9AC0-4B5B-9373-8E595254AEEB}" type="presOf" srcId="{9B509B31-CBFB-4CC8-BE3D-AD7C9EB05EBC}" destId="{6E479F66-800C-490E-9DC7-B247F9FA2B21}" srcOrd="0" destOrd="0" presId="urn:microsoft.com/office/officeart/2005/8/layout/list1"/>
    <dgm:cxn modelId="{2B5047FE-3B75-4E32-BCD0-C3AF03838085}" srcId="{80EB8A5C-E232-473F-A247-C01520232805}" destId="{F034BE8F-36DE-4753-9C5D-853EB8EFDA07}" srcOrd="1" destOrd="0" parTransId="{464CD86B-15C0-4E1D-A4B4-66A19405B239}" sibTransId="{70B4E9FF-80EC-4E35-8DA0-5E9445005886}"/>
    <dgm:cxn modelId="{EB802538-0AFC-4D4B-BCD4-3BF1FE23884C}" type="presParOf" srcId="{091380E6-1DAE-4420-B781-C3DBCF07F913}" destId="{DA060843-45E5-43D3-83E6-2457D849E004}" srcOrd="0" destOrd="0" presId="urn:microsoft.com/office/officeart/2005/8/layout/list1"/>
    <dgm:cxn modelId="{03BD74C0-4458-4E8B-9762-85F03B9F7D5D}" type="presParOf" srcId="{DA060843-45E5-43D3-83E6-2457D849E004}" destId="{6E479F66-800C-490E-9DC7-B247F9FA2B21}" srcOrd="0" destOrd="0" presId="urn:microsoft.com/office/officeart/2005/8/layout/list1"/>
    <dgm:cxn modelId="{EE5B2B7F-6A80-4474-B5F9-F658DBC2DC25}" type="presParOf" srcId="{DA060843-45E5-43D3-83E6-2457D849E004}" destId="{09809918-8124-4E08-8A66-F1C37392BF80}" srcOrd="1" destOrd="0" presId="urn:microsoft.com/office/officeart/2005/8/layout/list1"/>
    <dgm:cxn modelId="{B77CBED3-DEB4-491F-B646-3200E904A406}" type="presParOf" srcId="{091380E6-1DAE-4420-B781-C3DBCF07F913}" destId="{B0F35B10-4F0E-473C-8098-3DE4C4B19277}" srcOrd="1" destOrd="0" presId="urn:microsoft.com/office/officeart/2005/8/layout/list1"/>
    <dgm:cxn modelId="{84751C94-4556-4271-98F7-8713384039DD}" type="presParOf" srcId="{091380E6-1DAE-4420-B781-C3DBCF07F913}" destId="{88E3D2FE-F07B-4706-8328-657157CE0015}" srcOrd="2" destOrd="0" presId="urn:microsoft.com/office/officeart/2005/8/layout/list1"/>
    <dgm:cxn modelId="{D0A13702-393C-445C-9B01-18E5B506DF55}" type="presParOf" srcId="{091380E6-1DAE-4420-B781-C3DBCF07F913}" destId="{6237DEEB-18C6-4FF3-BDFE-F31C3190DF0D}" srcOrd="3" destOrd="0" presId="urn:microsoft.com/office/officeart/2005/8/layout/list1"/>
    <dgm:cxn modelId="{59DDF20D-2719-45F9-8BC9-781627C69371}" type="presParOf" srcId="{091380E6-1DAE-4420-B781-C3DBCF07F913}" destId="{032C74FB-D3BE-443B-A5C3-815BCD82EC33}" srcOrd="4" destOrd="0" presId="urn:microsoft.com/office/officeart/2005/8/layout/list1"/>
    <dgm:cxn modelId="{19AE1E04-1C00-4410-8264-BE57EFFF98F9}" type="presParOf" srcId="{032C74FB-D3BE-443B-A5C3-815BCD82EC33}" destId="{83C58988-C9AA-4F34-969B-C7C30B4F3886}" srcOrd="0" destOrd="0" presId="urn:microsoft.com/office/officeart/2005/8/layout/list1"/>
    <dgm:cxn modelId="{6FB6844C-979F-4396-B022-90558DE281A9}" type="presParOf" srcId="{032C74FB-D3BE-443B-A5C3-815BCD82EC33}" destId="{B1C6E795-CCCD-4E2F-A846-6E2774046546}" srcOrd="1" destOrd="0" presId="urn:microsoft.com/office/officeart/2005/8/layout/list1"/>
    <dgm:cxn modelId="{CCA21BB9-484F-4B06-A484-2504760AB9A3}" type="presParOf" srcId="{091380E6-1DAE-4420-B781-C3DBCF07F913}" destId="{EEC3731A-E455-4DC6-A947-7743FCA2FFBD}" srcOrd="5" destOrd="0" presId="urn:microsoft.com/office/officeart/2005/8/layout/list1"/>
    <dgm:cxn modelId="{4CFBF71F-5FFC-4768-A8BC-480BB3507AA5}" type="presParOf" srcId="{091380E6-1DAE-4420-B781-C3DBCF07F913}" destId="{8FF38537-37A1-4531-9642-E0734CE8B5B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69F81C-D2C2-4ABA-827F-057612C9EC6D}" type="doc">
      <dgm:prSet loTypeId="urn:microsoft.com/office/officeart/2005/8/layout/hList7" loCatId="list" qsTypeId="urn:microsoft.com/office/officeart/2005/8/quickstyle/simple1" qsCatId="simple" csTypeId="urn:microsoft.com/office/officeart/2005/8/colors/colorful2" csCatId="colorful" phldr="1"/>
      <dgm:spPr/>
    </dgm:pt>
    <dgm:pt modelId="{DC082A08-EBAA-4088-BC9B-4462C1629951}">
      <dgm:prSet phldrT="[Testo]"/>
      <dgm:spPr>
        <a:ln>
          <a:solidFill>
            <a:srgbClr val="FFC000"/>
          </a:solidFill>
        </a:ln>
      </dgm:spPr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/>
            </a:rPr>
            <a:t>Bridge lato animale</a:t>
          </a:r>
        </a:p>
      </dgm:t>
    </dgm:pt>
    <dgm:pt modelId="{FB767878-1D6D-45DB-947C-15A53DC4AC8B}" type="parTrans" cxnId="{7BCD70B5-E83B-4CE9-947C-FB9ED4D4D15E}">
      <dgm:prSet/>
      <dgm:spPr/>
      <dgm:t>
        <a:bodyPr/>
        <a:lstStyle/>
        <a:p>
          <a:endParaRPr lang="it-IT"/>
        </a:p>
      </dgm:t>
    </dgm:pt>
    <dgm:pt modelId="{424E7939-E395-4628-8793-F1FA73F62E36}" type="sibTrans" cxnId="{7BCD70B5-E83B-4CE9-947C-FB9ED4D4D15E}">
      <dgm:prSet/>
      <dgm:spPr/>
      <dgm:t>
        <a:bodyPr/>
        <a:lstStyle/>
        <a:p>
          <a:endParaRPr lang="it-IT"/>
        </a:p>
      </dgm:t>
    </dgm:pt>
    <dgm:pt modelId="{B18FEA34-6106-48C1-AF28-EC0131005379}">
      <dgm:prSet phldrT="[Testo]"/>
      <dgm:spPr>
        <a:ln>
          <a:solidFill>
            <a:srgbClr val="FFC000"/>
          </a:solidFill>
        </a:ln>
      </dgm:spPr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</a:rPr>
            <a:t>Server</a:t>
          </a:r>
        </a:p>
      </dgm:t>
    </dgm:pt>
    <dgm:pt modelId="{594C00E6-0BDC-4AD9-BA28-00138503F70A}" type="parTrans" cxnId="{B0C5178B-E9B3-431E-A23C-5740775A2BD3}">
      <dgm:prSet/>
      <dgm:spPr/>
      <dgm:t>
        <a:bodyPr/>
        <a:lstStyle/>
        <a:p>
          <a:endParaRPr lang="it-IT"/>
        </a:p>
      </dgm:t>
    </dgm:pt>
    <dgm:pt modelId="{94455EB2-F608-4F59-AAEF-C4DCE0485FEE}" type="sibTrans" cxnId="{B0C5178B-E9B3-431E-A23C-5740775A2BD3}">
      <dgm:prSet/>
      <dgm:spPr/>
      <dgm:t>
        <a:bodyPr/>
        <a:lstStyle/>
        <a:p>
          <a:endParaRPr lang="it-IT"/>
        </a:p>
      </dgm:t>
    </dgm:pt>
    <dgm:pt modelId="{61A0C743-2123-4959-BBFF-22BAD6A3D92A}">
      <dgm:prSet phldrT="[Testo]"/>
      <dgm:spPr>
        <a:ln>
          <a:solidFill>
            <a:srgbClr val="FFC000"/>
          </a:solidFill>
        </a:ln>
      </dgm:spPr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</a:rPr>
            <a:t>Bridge lato guardiano</a:t>
          </a:r>
        </a:p>
      </dgm:t>
    </dgm:pt>
    <dgm:pt modelId="{77F9496F-C5C4-4031-8359-B6C8933C2AC7}" type="parTrans" cxnId="{44BD7246-2D2D-4BBE-82FA-A6B759D1D1B3}">
      <dgm:prSet/>
      <dgm:spPr/>
      <dgm:t>
        <a:bodyPr/>
        <a:lstStyle/>
        <a:p>
          <a:endParaRPr lang="it-IT"/>
        </a:p>
      </dgm:t>
    </dgm:pt>
    <dgm:pt modelId="{745D1E60-C091-4EF1-85A2-CCAC038833B5}" type="sibTrans" cxnId="{44BD7246-2D2D-4BBE-82FA-A6B759D1D1B3}">
      <dgm:prSet/>
      <dgm:spPr/>
      <dgm:t>
        <a:bodyPr/>
        <a:lstStyle/>
        <a:p>
          <a:endParaRPr lang="it-IT"/>
        </a:p>
      </dgm:t>
    </dgm:pt>
    <dgm:pt modelId="{48B6CFA4-D229-40C9-946E-BF19B5BB8683}">
      <dgm:prSet phldrT="[Testo]"/>
      <dgm:spPr>
        <a:ln>
          <a:solidFill>
            <a:srgbClr val="FFC000"/>
          </a:solidFill>
        </a:ln>
      </dgm:spPr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</a:rPr>
            <a:t>Database</a:t>
          </a:r>
        </a:p>
      </dgm:t>
    </dgm:pt>
    <dgm:pt modelId="{E1E73C2B-6369-46AF-B109-54DCE11A7005}" type="parTrans" cxnId="{A23C4FB6-B1BD-49C6-8A78-BD32D37AFF59}">
      <dgm:prSet/>
      <dgm:spPr/>
      <dgm:t>
        <a:bodyPr/>
        <a:lstStyle/>
        <a:p>
          <a:endParaRPr lang="it-IT"/>
        </a:p>
      </dgm:t>
    </dgm:pt>
    <dgm:pt modelId="{F11B01A7-29C0-4537-90D1-186963762907}" type="sibTrans" cxnId="{A23C4FB6-B1BD-49C6-8A78-BD32D37AFF59}">
      <dgm:prSet/>
      <dgm:spPr/>
      <dgm:t>
        <a:bodyPr/>
        <a:lstStyle/>
        <a:p>
          <a:endParaRPr lang="it-IT"/>
        </a:p>
      </dgm:t>
    </dgm:pt>
    <dgm:pt modelId="{E4EC3C23-DD26-4DF2-85B0-B46ABDCDC1A0}">
      <dgm:prSet/>
      <dgm:spPr>
        <a:ln>
          <a:solidFill>
            <a:srgbClr val="FFC000"/>
          </a:solidFill>
        </a:ln>
      </dgm:spPr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/>
            </a:rPr>
            <a:t>Mobile app</a:t>
          </a:r>
        </a:p>
      </dgm:t>
    </dgm:pt>
    <dgm:pt modelId="{D0B4A755-8745-436B-8CA7-7F50FC3389A2}" type="parTrans" cxnId="{A4BAD1CC-409F-4ED3-A93E-7D11F61C457A}">
      <dgm:prSet/>
      <dgm:spPr/>
      <dgm:t>
        <a:bodyPr/>
        <a:lstStyle/>
        <a:p>
          <a:endParaRPr lang="it-IT"/>
        </a:p>
      </dgm:t>
    </dgm:pt>
    <dgm:pt modelId="{42093FC2-8795-4873-9ED8-F64FFECCF77F}" type="sibTrans" cxnId="{A4BAD1CC-409F-4ED3-A93E-7D11F61C457A}">
      <dgm:prSet/>
      <dgm:spPr/>
      <dgm:t>
        <a:bodyPr/>
        <a:lstStyle/>
        <a:p>
          <a:endParaRPr lang="it-IT"/>
        </a:p>
      </dgm:t>
    </dgm:pt>
    <dgm:pt modelId="{45928466-5574-4F43-873B-611409B00010}" type="pres">
      <dgm:prSet presAssocID="{0269F81C-D2C2-4ABA-827F-057612C9EC6D}" presName="Name0" presStyleCnt="0">
        <dgm:presLayoutVars>
          <dgm:dir/>
          <dgm:resizeHandles val="exact"/>
        </dgm:presLayoutVars>
      </dgm:prSet>
      <dgm:spPr/>
    </dgm:pt>
    <dgm:pt modelId="{BAEB1D79-2249-461B-9CB5-7B2987A183A9}" type="pres">
      <dgm:prSet presAssocID="{0269F81C-D2C2-4ABA-827F-057612C9EC6D}" presName="fgShape" presStyleLbl="fgShp" presStyleIdx="0" presStyleCnt="1" custFlipVert="0" custFlipHor="1" custScaleX="8525" custScaleY="37823" custLinFactNeighborX="48564" custLinFactNeighborY="-71392"/>
      <dgm:spPr>
        <a:solidFill>
          <a:schemeClr val="accent3"/>
        </a:solidFill>
        <a:ln>
          <a:solidFill>
            <a:schemeClr val="accent3"/>
          </a:solidFill>
        </a:ln>
      </dgm:spPr>
    </dgm:pt>
    <dgm:pt modelId="{E243007B-1A46-4F7E-98D1-D125EC3D1129}" type="pres">
      <dgm:prSet presAssocID="{0269F81C-D2C2-4ABA-827F-057612C9EC6D}" presName="linComp" presStyleCnt="0"/>
      <dgm:spPr/>
    </dgm:pt>
    <dgm:pt modelId="{FD4684D2-5D95-4F53-86D0-D450375B3309}" type="pres">
      <dgm:prSet presAssocID="{DC082A08-EBAA-4088-BC9B-4462C1629951}" presName="compNode" presStyleCnt="0"/>
      <dgm:spPr/>
    </dgm:pt>
    <dgm:pt modelId="{F064BD19-A728-4D0D-BECF-301C4DB97F44}" type="pres">
      <dgm:prSet presAssocID="{DC082A08-EBAA-4088-BC9B-4462C1629951}" presName="bkgdShape" presStyleLbl="node1" presStyleIdx="0" presStyleCnt="5"/>
      <dgm:spPr/>
    </dgm:pt>
    <dgm:pt modelId="{56667F77-E43F-43B3-AB7A-A89EA0CB6F95}" type="pres">
      <dgm:prSet presAssocID="{DC082A08-EBAA-4088-BC9B-4462C1629951}" presName="nodeTx" presStyleLbl="node1" presStyleIdx="0" presStyleCnt="5">
        <dgm:presLayoutVars>
          <dgm:bulletEnabled val="1"/>
        </dgm:presLayoutVars>
      </dgm:prSet>
      <dgm:spPr/>
    </dgm:pt>
    <dgm:pt modelId="{F6539EA6-90A1-473E-AE5D-E16B7B6B6C36}" type="pres">
      <dgm:prSet presAssocID="{DC082A08-EBAA-4088-BC9B-4462C1629951}" presName="invisiNode" presStyleLbl="node1" presStyleIdx="0" presStyleCnt="5"/>
      <dgm:spPr/>
    </dgm:pt>
    <dgm:pt modelId="{AF9DA168-BB2F-41E2-BDAA-4873932D7C9F}" type="pres">
      <dgm:prSet presAssocID="{DC082A08-EBAA-4088-BC9B-4462C1629951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002060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Progettazione Web"/>
        </a:ext>
      </dgm:extLst>
    </dgm:pt>
    <dgm:pt modelId="{80CDCAB0-A259-4628-B041-B59007D807E5}" type="pres">
      <dgm:prSet presAssocID="{424E7939-E395-4628-8793-F1FA73F62E36}" presName="sibTrans" presStyleLbl="sibTrans2D1" presStyleIdx="0" presStyleCnt="0"/>
      <dgm:spPr/>
    </dgm:pt>
    <dgm:pt modelId="{ADA4238D-BFC2-4DC8-B289-6497B272ED41}" type="pres">
      <dgm:prSet presAssocID="{61A0C743-2123-4959-BBFF-22BAD6A3D92A}" presName="compNode" presStyleCnt="0"/>
      <dgm:spPr/>
    </dgm:pt>
    <dgm:pt modelId="{873E18B8-88A6-4F2F-B64F-0D4D2B713D89}" type="pres">
      <dgm:prSet presAssocID="{61A0C743-2123-4959-BBFF-22BAD6A3D92A}" presName="bkgdShape" presStyleLbl="node1" presStyleIdx="1" presStyleCnt="5"/>
      <dgm:spPr/>
    </dgm:pt>
    <dgm:pt modelId="{2B179A21-A5A3-410A-8C82-08D84F6D6029}" type="pres">
      <dgm:prSet presAssocID="{61A0C743-2123-4959-BBFF-22BAD6A3D92A}" presName="nodeTx" presStyleLbl="node1" presStyleIdx="1" presStyleCnt="5">
        <dgm:presLayoutVars>
          <dgm:bulletEnabled val="1"/>
        </dgm:presLayoutVars>
      </dgm:prSet>
      <dgm:spPr/>
    </dgm:pt>
    <dgm:pt modelId="{40E784CB-BDA5-4BC0-B791-6CEC68803059}" type="pres">
      <dgm:prSet presAssocID="{61A0C743-2123-4959-BBFF-22BAD6A3D92A}" presName="invisiNode" presStyleLbl="node1" presStyleIdx="1" presStyleCnt="5"/>
      <dgm:spPr/>
    </dgm:pt>
    <dgm:pt modelId="{E088692C-4DFD-4F9F-A3A2-DE56B92AB5F1}" type="pres">
      <dgm:prSet presAssocID="{61A0C743-2123-4959-BBFF-22BAD6A3D92A}" presName="imagNode" presStyleLbl="fgImgPlace1" presStyleIdx="1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002060"/>
          </a:solidFill>
        </a:ln>
      </dgm:spPr>
    </dgm:pt>
    <dgm:pt modelId="{B67609CA-3292-4530-A5EA-C778FDDC171E}" type="pres">
      <dgm:prSet presAssocID="{745D1E60-C091-4EF1-85A2-CCAC038833B5}" presName="sibTrans" presStyleLbl="sibTrans2D1" presStyleIdx="0" presStyleCnt="0"/>
      <dgm:spPr/>
    </dgm:pt>
    <dgm:pt modelId="{0D879B19-D6FE-423F-A148-A66629731303}" type="pres">
      <dgm:prSet presAssocID="{B18FEA34-6106-48C1-AF28-EC0131005379}" presName="compNode" presStyleCnt="0"/>
      <dgm:spPr/>
    </dgm:pt>
    <dgm:pt modelId="{A04A0F28-1EAC-403A-AB37-848044483F08}" type="pres">
      <dgm:prSet presAssocID="{B18FEA34-6106-48C1-AF28-EC0131005379}" presName="bkgdShape" presStyleLbl="node1" presStyleIdx="2" presStyleCnt="5"/>
      <dgm:spPr/>
    </dgm:pt>
    <dgm:pt modelId="{13805191-8A78-4A3C-AADB-630587F32078}" type="pres">
      <dgm:prSet presAssocID="{B18FEA34-6106-48C1-AF28-EC0131005379}" presName="nodeTx" presStyleLbl="node1" presStyleIdx="2" presStyleCnt="5">
        <dgm:presLayoutVars>
          <dgm:bulletEnabled val="1"/>
        </dgm:presLayoutVars>
      </dgm:prSet>
      <dgm:spPr/>
    </dgm:pt>
    <dgm:pt modelId="{05FF55AB-239B-4B44-A8B3-DDCF92C9F5E1}" type="pres">
      <dgm:prSet presAssocID="{B18FEA34-6106-48C1-AF28-EC0131005379}" presName="invisiNode" presStyleLbl="node1" presStyleIdx="2" presStyleCnt="5"/>
      <dgm:spPr/>
    </dgm:pt>
    <dgm:pt modelId="{AFAC774F-93AF-43AB-9723-00441A99E41D}" type="pres">
      <dgm:prSet presAssocID="{B18FEA34-6106-48C1-AF28-EC0131005379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solidFill>
            <a:srgbClr val="002060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Sincronizzazione cloud"/>
        </a:ext>
      </dgm:extLst>
    </dgm:pt>
    <dgm:pt modelId="{9585B6BC-BB69-4426-9476-7FC6EB1AA6F8}" type="pres">
      <dgm:prSet presAssocID="{94455EB2-F608-4F59-AAEF-C4DCE0485FEE}" presName="sibTrans" presStyleLbl="sibTrans2D1" presStyleIdx="0" presStyleCnt="0"/>
      <dgm:spPr/>
    </dgm:pt>
    <dgm:pt modelId="{A100AD22-DBF9-4DBD-A957-95E3DC063216}" type="pres">
      <dgm:prSet presAssocID="{48B6CFA4-D229-40C9-946E-BF19B5BB8683}" presName="compNode" presStyleCnt="0"/>
      <dgm:spPr/>
    </dgm:pt>
    <dgm:pt modelId="{40F64983-B13E-48D8-854E-A579A48AFB68}" type="pres">
      <dgm:prSet presAssocID="{48B6CFA4-D229-40C9-946E-BF19B5BB8683}" presName="bkgdShape" presStyleLbl="node1" presStyleIdx="3" presStyleCnt="5"/>
      <dgm:spPr/>
    </dgm:pt>
    <dgm:pt modelId="{23440435-0226-4047-9B8C-CC5B5F0DCD7D}" type="pres">
      <dgm:prSet presAssocID="{48B6CFA4-D229-40C9-946E-BF19B5BB8683}" presName="nodeTx" presStyleLbl="node1" presStyleIdx="3" presStyleCnt="5">
        <dgm:presLayoutVars>
          <dgm:bulletEnabled val="1"/>
        </dgm:presLayoutVars>
      </dgm:prSet>
      <dgm:spPr/>
    </dgm:pt>
    <dgm:pt modelId="{83E8D089-5E08-4667-8990-2E514C6A3C53}" type="pres">
      <dgm:prSet presAssocID="{48B6CFA4-D229-40C9-946E-BF19B5BB8683}" presName="invisiNode" presStyleLbl="node1" presStyleIdx="3" presStyleCnt="5"/>
      <dgm:spPr/>
    </dgm:pt>
    <dgm:pt modelId="{1193A124-CDA0-4DCA-9950-6DC9781D63DE}" type="pres">
      <dgm:prSet presAssocID="{48B6CFA4-D229-40C9-946E-BF19B5BB8683}" presName="imagNode" presStyleLbl="fgImgPlac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rgbClr val="002060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25A99D1-0DD8-45E7-B9D8-B45DB23EFAB8}" type="pres">
      <dgm:prSet presAssocID="{F11B01A7-29C0-4537-90D1-186963762907}" presName="sibTrans" presStyleLbl="sibTrans2D1" presStyleIdx="0" presStyleCnt="0"/>
      <dgm:spPr/>
    </dgm:pt>
    <dgm:pt modelId="{EA9A24C7-127D-43CF-B7F2-8B367F14F862}" type="pres">
      <dgm:prSet presAssocID="{E4EC3C23-DD26-4DF2-85B0-B46ABDCDC1A0}" presName="compNode" presStyleCnt="0"/>
      <dgm:spPr/>
    </dgm:pt>
    <dgm:pt modelId="{1322FAD6-C093-4964-AC08-9B99BDE95613}" type="pres">
      <dgm:prSet presAssocID="{E4EC3C23-DD26-4DF2-85B0-B46ABDCDC1A0}" presName="bkgdShape" presStyleLbl="node1" presStyleIdx="4" presStyleCnt="5" custLinFactNeighborX="2180"/>
      <dgm:spPr/>
    </dgm:pt>
    <dgm:pt modelId="{F69D9345-E5C1-4C58-A02C-561B94491EC3}" type="pres">
      <dgm:prSet presAssocID="{E4EC3C23-DD26-4DF2-85B0-B46ABDCDC1A0}" presName="nodeTx" presStyleLbl="node1" presStyleIdx="4" presStyleCnt="5">
        <dgm:presLayoutVars>
          <dgm:bulletEnabled val="1"/>
        </dgm:presLayoutVars>
      </dgm:prSet>
      <dgm:spPr/>
    </dgm:pt>
    <dgm:pt modelId="{D3EBB6B0-BE1B-4CB8-BE4B-B19E414D7020}" type="pres">
      <dgm:prSet presAssocID="{E4EC3C23-DD26-4DF2-85B0-B46ABDCDC1A0}" presName="invisiNode" presStyleLbl="node1" presStyleIdx="4" presStyleCnt="5"/>
      <dgm:spPr/>
    </dgm:pt>
    <dgm:pt modelId="{01542E3E-604E-48D2-865F-4143D8BE6451}" type="pres">
      <dgm:prSet presAssocID="{E4EC3C23-DD26-4DF2-85B0-B46ABDCDC1A0}" presName="imagNode" presStyleLbl="fgImgPlac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solidFill>
            <a:srgbClr val="002060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Smartphone"/>
        </a:ext>
      </dgm:extLst>
    </dgm:pt>
  </dgm:ptLst>
  <dgm:cxnLst>
    <dgm:cxn modelId="{9E55EF26-7B1E-46DA-9B8F-5873A55DD5B0}" type="presOf" srcId="{E4EC3C23-DD26-4DF2-85B0-B46ABDCDC1A0}" destId="{F69D9345-E5C1-4C58-A02C-561B94491EC3}" srcOrd="1" destOrd="0" presId="urn:microsoft.com/office/officeart/2005/8/layout/hList7"/>
    <dgm:cxn modelId="{9E02A72E-2842-4B62-AA93-A06A2F8A00AF}" type="presOf" srcId="{61A0C743-2123-4959-BBFF-22BAD6A3D92A}" destId="{873E18B8-88A6-4F2F-B64F-0D4D2B713D89}" srcOrd="0" destOrd="0" presId="urn:microsoft.com/office/officeart/2005/8/layout/hList7"/>
    <dgm:cxn modelId="{8EF6103A-69D2-4C6A-80E3-69C2C448F39F}" type="presOf" srcId="{94455EB2-F608-4F59-AAEF-C4DCE0485FEE}" destId="{9585B6BC-BB69-4426-9476-7FC6EB1AA6F8}" srcOrd="0" destOrd="0" presId="urn:microsoft.com/office/officeart/2005/8/layout/hList7"/>
    <dgm:cxn modelId="{220FD03E-21F2-41BC-B0BE-7EB3B6FD64C9}" type="presOf" srcId="{B18FEA34-6106-48C1-AF28-EC0131005379}" destId="{13805191-8A78-4A3C-AADB-630587F32078}" srcOrd="1" destOrd="0" presId="urn:microsoft.com/office/officeart/2005/8/layout/hList7"/>
    <dgm:cxn modelId="{23FC8440-92A4-489B-8DC1-A9456E33E0CF}" type="presOf" srcId="{61A0C743-2123-4959-BBFF-22BAD6A3D92A}" destId="{2B179A21-A5A3-410A-8C82-08D84F6D6029}" srcOrd="1" destOrd="0" presId="urn:microsoft.com/office/officeart/2005/8/layout/hList7"/>
    <dgm:cxn modelId="{44BD7246-2D2D-4BBE-82FA-A6B759D1D1B3}" srcId="{0269F81C-D2C2-4ABA-827F-057612C9EC6D}" destId="{61A0C743-2123-4959-BBFF-22BAD6A3D92A}" srcOrd="1" destOrd="0" parTransId="{77F9496F-C5C4-4031-8359-B6C8933C2AC7}" sibTransId="{745D1E60-C091-4EF1-85A2-CCAC038833B5}"/>
    <dgm:cxn modelId="{706FA26D-4C9B-40B8-8438-185AD81DE63D}" type="presOf" srcId="{0269F81C-D2C2-4ABA-827F-057612C9EC6D}" destId="{45928466-5574-4F43-873B-611409B00010}" srcOrd="0" destOrd="0" presId="urn:microsoft.com/office/officeart/2005/8/layout/hList7"/>
    <dgm:cxn modelId="{B2948252-8585-4965-A940-1FD25C0B58C0}" type="presOf" srcId="{48B6CFA4-D229-40C9-946E-BF19B5BB8683}" destId="{23440435-0226-4047-9B8C-CC5B5F0DCD7D}" srcOrd="1" destOrd="0" presId="urn:microsoft.com/office/officeart/2005/8/layout/hList7"/>
    <dgm:cxn modelId="{B4B8B385-4831-4448-9BE3-9B94ABD6F191}" type="presOf" srcId="{E4EC3C23-DD26-4DF2-85B0-B46ABDCDC1A0}" destId="{1322FAD6-C093-4964-AC08-9B99BDE95613}" srcOrd="0" destOrd="0" presId="urn:microsoft.com/office/officeart/2005/8/layout/hList7"/>
    <dgm:cxn modelId="{B0C5178B-E9B3-431E-A23C-5740775A2BD3}" srcId="{0269F81C-D2C2-4ABA-827F-057612C9EC6D}" destId="{B18FEA34-6106-48C1-AF28-EC0131005379}" srcOrd="2" destOrd="0" parTransId="{594C00E6-0BDC-4AD9-BA28-00138503F70A}" sibTransId="{94455EB2-F608-4F59-AAEF-C4DCE0485FEE}"/>
    <dgm:cxn modelId="{7215F5A5-9567-44AA-8C60-6FD574E69BD8}" type="presOf" srcId="{DC082A08-EBAA-4088-BC9B-4462C1629951}" destId="{F064BD19-A728-4D0D-BECF-301C4DB97F44}" srcOrd="0" destOrd="0" presId="urn:microsoft.com/office/officeart/2005/8/layout/hList7"/>
    <dgm:cxn modelId="{7BCD70B5-E83B-4CE9-947C-FB9ED4D4D15E}" srcId="{0269F81C-D2C2-4ABA-827F-057612C9EC6D}" destId="{DC082A08-EBAA-4088-BC9B-4462C1629951}" srcOrd="0" destOrd="0" parTransId="{FB767878-1D6D-45DB-947C-15A53DC4AC8B}" sibTransId="{424E7939-E395-4628-8793-F1FA73F62E36}"/>
    <dgm:cxn modelId="{A23C4FB6-B1BD-49C6-8A78-BD32D37AFF59}" srcId="{0269F81C-D2C2-4ABA-827F-057612C9EC6D}" destId="{48B6CFA4-D229-40C9-946E-BF19B5BB8683}" srcOrd="3" destOrd="0" parTransId="{E1E73C2B-6369-46AF-B109-54DCE11A7005}" sibTransId="{F11B01A7-29C0-4537-90D1-186963762907}"/>
    <dgm:cxn modelId="{F44A37B9-3FB7-4165-AEEC-D839105113C0}" type="presOf" srcId="{424E7939-E395-4628-8793-F1FA73F62E36}" destId="{80CDCAB0-A259-4628-B041-B59007D807E5}" srcOrd="0" destOrd="0" presId="urn:microsoft.com/office/officeart/2005/8/layout/hList7"/>
    <dgm:cxn modelId="{A4BAD1CC-409F-4ED3-A93E-7D11F61C457A}" srcId="{0269F81C-D2C2-4ABA-827F-057612C9EC6D}" destId="{E4EC3C23-DD26-4DF2-85B0-B46ABDCDC1A0}" srcOrd="4" destOrd="0" parTransId="{D0B4A755-8745-436B-8CA7-7F50FC3389A2}" sibTransId="{42093FC2-8795-4873-9ED8-F64FFECCF77F}"/>
    <dgm:cxn modelId="{2EDB99D6-B74F-4B13-A375-82FD51C33BB8}" type="presOf" srcId="{B18FEA34-6106-48C1-AF28-EC0131005379}" destId="{A04A0F28-1EAC-403A-AB37-848044483F08}" srcOrd="0" destOrd="0" presId="urn:microsoft.com/office/officeart/2005/8/layout/hList7"/>
    <dgm:cxn modelId="{7BCD20E1-45E8-46DB-B550-57D0F55CEC2B}" type="presOf" srcId="{48B6CFA4-D229-40C9-946E-BF19B5BB8683}" destId="{40F64983-B13E-48D8-854E-A579A48AFB68}" srcOrd="0" destOrd="0" presId="urn:microsoft.com/office/officeart/2005/8/layout/hList7"/>
    <dgm:cxn modelId="{D39D3BEB-A6ED-449C-8119-A0C7883FA7E6}" type="presOf" srcId="{DC082A08-EBAA-4088-BC9B-4462C1629951}" destId="{56667F77-E43F-43B3-AB7A-A89EA0CB6F95}" srcOrd="1" destOrd="0" presId="urn:microsoft.com/office/officeart/2005/8/layout/hList7"/>
    <dgm:cxn modelId="{5FC715F1-E4C7-4031-B2E3-358BB7A0FDCF}" type="presOf" srcId="{745D1E60-C091-4EF1-85A2-CCAC038833B5}" destId="{B67609CA-3292-4530-A5EA-C778FDDC171E}" srcOrd="0" destOrd="0" presId="urn:microsoft.com/office/officeart/2005/8/layout/hList7"/>
    <dgm:cxn modelId="{08FD4BF7-2130-4507-806A-13A1B245BDCB}" type="presOf" srcId="{F11B01A7-29C0-4537-90D1-186963762907}" destId="{925A99D1-0DD8-45E7-B9D8-B45DB23EFAB8}" srcOrd="0" destOrd="0" presId="urn:microsoft.com/office/officeart/2005/8/layout/hList7"/>
    <dgm:cxn modelId="{B313D80A-A78A-4F7D-A628-CE3F5A2797FC}" type="presParOf" srcId="{45928466-5574-4F43-873B-611409B00010}" destId="{BAEB1D79-2249-461B-9CB5-7B2987A183A9}" srcOrd="0" destOrd="0" presId="urn:microsoft.com/office/officeart/2005/8/layout/hList7"/>
    <dgm:cxn modelId="{FBE310B7-D077-47E6-8B12-325EB9A0E013}" type="presParOf" srcId="{45928466-5574-4F43-873B-611409B00010}" destId="{E243007B-1A46-4F7E-98D1-D125EC3D1129}" srcOrd="1" destOrd="0" presId="urn:microsoft.com/office/officeart/2005/8/layout/hList7"/>
    <dgm:cxn modelId="{D783D44A-5405-45EF-8A7C-DDF20662C688}" type="presParOf" srcId="{E243007B-1A46-4F7E-98D1-D125EC3D1129}" destId="{FD4684D2-5D95-4F53-86D0-D450375B3309}" srcOrd="0" destOrd="0" presId="urn:microsoft.com/office/officeart/2005/8/layout/hList7"/>
    <dgm:cxn modelId="{39C3FFB9-C191-4FCE-8071-6E1E2D03D11E}" type="presParOf" srcId="{FD4684D2-5D95-4F53-86D0-D450375B3309}" destId="{F064BD19-A728-4D0D-BECF-301C4DB97F44}" srcOrd="0" destOrd="0" presId="urn:microsoft.com/office/officeart/2005/8/layout/hList7"/>
    <dgm:cxn modelId="{9347D813-4890-4FB9-8341-8690FF5E1439}" type="presParOf" srcId="{FD4684D2-5D95-4F53-86D0-D450375B3309}" destId="{56667F77-E43F-43B3-AB7A-A89EA0CB6F95}" srcOrd="1" destOrd="0" presId="urn:microsoft.com/office/officeart/2005/8/layout/hList7"/>
    <dgm:cxn modelId="{5C03FAF9-F41B-4A7A-AF00-2923A6A22EDF}" type="presParOf" srcId="{FD4684D2-5D95-4F53-86D0-D450375B3309}" destId="{F6539EA6-90A1-473E-AE5D-E16B7B6B6C36}" srcOrd="2" destOrd="0" presId="urn:microsoft.com/office/officeart/2005/8/layout/hList7"/>
    <dgm:cxn modelId="{B1E79175-3448-4A15-8DBF-64CCF2FB80C8}" type="presParOf" srcId="{FD4684D2-5D95-4F53-86D0-D450375B3309}" destId="{AF9DA168-BB2F-41E2-BDAA-4873932D7C9F}" srcOrd="3" destOrd="0" presId="urn:microsoft.com/office/officeart/2005/8/layout/hList7"/>
    <dgm:cxn modelId="{8F3F6204-91AF-44C5-AE1B-D021999F6AC0}" type="presParOf" srcId="{E243007B-1A46-4F7E-98D1-D125EC3D1129}" destId="{80CDCAB0-A259-4628-B041-B59007D807E5}" srcOrd="1" destOrd="0" presId="urn:microsoft.com/office/officeart/2005/8/layout/hList7"/>
    <dgm:cxn modelId="{80E1ACD7-B115-4FE8-BF10-8673801A4E78}" type="presParOf" srcId="{E243007B-1A46-4F7E-98D1-D125EC3D1129}" destId="{ADA4238D-BFC2-4DC8-B289-6497B272ED41}" srcOrd="2" destOrd="0" presId="urn:microsoft.com/office/officeart/2005/8/layout/hList7"/>
    <dgm:cxn modelId="{70200BE6-4C8F-4928-9EC1-4E66BD88000B}" type="presParOf" srcId="{ADA4238D-BFC2-4DC8-B289-6497B272ED41}" destId="{873E18B8-88A6-4F2F-B64F-0D4D2B713D89}" srcOrd="0" destOrd="0" presId="urn:microsoft.com/office/officeart/2005/8/layout/hList7"/>
    <dgm:cxn modelId="{8DEEE8B6-C909-41DA-8C99-12B75CBEDC51}" type="presParOf" srcId="{ADA4238D-BFC2-4DC8-B289-6497B272ED41}" destId="{2B179A21-A5A3-410A-8C82-08D84F6D6029}" srcOrd="1" destOrd="0" presId="urn:microsoft.com/office/officeart/2005/8/layout/hList7"/>
    <dgm:cxn modelId="{DB4BCCF7-D27B-45C6-A57C-642CF0F0840C}" type="presParOf" srcId="{ADA4238D-BFC2-4DC8-B289-6497B272ED41}" destId="{40E784CB-BDA5-4BC0-B791-6CEC68803059}" srcOrd="2" destOrd="0" presId="urn:microsoft.com/office/officeart/2005/8/layout/hList7"/>
    <dgm:cxn modelId="{8CD7CA68-EC0E-49A7-BD01-8F4AA88ED201}" type="presParOf" srcId="{ADA4238D-BFC2-4DC8-B289-6497B272ED41}" destId="{E088692C-4DFD-4F9F-A3A2-DE56B92AB5F1}" srcOrd="3" destOrd="0" presId="urn:microsoft.com/office/officeart/2005/8/layout/hList7"/>
    <dgm:cxn modelId="{39BB2BEE-B16D-4186-AD2D-9E164CF0DF49}" type="presParOf" srcId="{E243007B-1A46-4F7E-98D1-D125EC3D1129}" destId="{B67609CA-3292-4530-A5EA-C778FDDC171E}" srcOrd="3" destOrd="0" presId="urn:microsoft.com/office/officeart/2005/8/layout/hList7"/>
    <dgm:cxn modelId="{4A8E19F9-A0B8-4380-9CFC-BC17DA4E1A45}" type="presParOf" srcId="{E243007B-1A46-4F7E-98D1-D125EC3D1129}" destId="{0D879B19-D6FE-423F-A148-A66629731303}" srcOrd="4" destOrd="0" presId="urn:microsoft.com/office/officeart/2005/8/layout/hList7"/>
    <dgm:cxn modelId="{03180396-3813-4096-8263-F031BC3DB93E}" type="presParOf" srcId="{0D879B19-D6FE-423F-A148-A66629731303}" destId="{A04A0F28-1EAC-403A-AB37-848044483F08}" srcOrd="0" destOrd="0" presId="urn:microsoft.com/office/officeart/2005/8/layout/hList7"/>
    <dgm:cxn modelId="{694DD8AE-BF2E-44C7-8A71-EDB945F6DD98}" type="presParOf" srcId="{0D879B19-D6FE-423F-A148-A66629731303}" destId="{13805191-8A78-4A3C-AADB-630587F32078}" srcOrd="1" destOrd="0" presId="urn:microsoft.com/office/officeart/2005/8/layout/hList7"/>
    <dgm:cxn modelId="{214C9151-75C5-4635-8FEB-FE66678C859B}" type="presParOf" srcId="{0D879B19-D6FE-423F-A148-A66629731303}" destId="{05FF55AB-239B-4B44-A8B3-DDCF92C9F5E1}" srcOrd="2" destOrd="0" presId="urn:microsoft.com/office/officeart/2005/8/layout/hList7"/>
    <dgm:cxn modelId="{55AA196E-48D7-42BB-80E8-08ADECA8C989}" type="presParOf" srcId="{0D879B19-D6FE-423F-A148-A66629731303}" destId="{AFAC774F-93AF-43AB-9723-00441A99E41D}" srcOrd="3" destOrd="0" presId="urn:microsoft.com/office/officeart/2005/8/layout/hList7"/>
    <dgm:cxn modelId="{A656257F-8C31-4F75-A935-215870FB3C5A}" type="presParOf" srcId="{E243007B-1A46-4F7E-98D1-D125EC3D1129}" destId="{9585B6BC-BB69-4426-9476-7FC6EB1AA6F8}" srcOrd="5" destOrd="0" presId="urn:microsoft.com/office/officeart/2005/8/layout/hList7"/>
    <dgm:cxn modelId="{F9619A4D-C006-462B-93C6-B65B4C94DD41}" type="presParOf" srcId="{E243007B-1A46-4F7E-98D1-D125EC3D1129}" destId="{A100AD22-DBF9-4DBD-A957-95E3DC063216}" srcOrd="6" destOrd="0" presId="urn:microsoft.com/office/officeart/2005/8/layout/hList7"/>
    <dgm:cxn modelId="{C544179D-45E0-4F2B-A3BC-70DDF5758148}" type="presParOf" srcId="{A100AD22-DBF9-4DBD-A957-95E3DC063216}" destId="{40F64983-B13E-48D8-854E-A579A48AFB68}" srcOrd="0" destOrd="0" presId="urn:microsoft.com/office/officeart/2005/8/layout/hList7"/>
    <dgm:cxn modelId="{0FEB9FD2-7AB7-4C3F-8900-6CEF14297F29}" type="presParOf" srcId="{A100AD22-DBF9-4DBD-A957-95E3DC063216}" destId="{23440435-0226-4047-9B8C-CC5B5F0DCD7D}" srcOrd="1" destOrd="0" presId="urn:microsoft.com/office/officeart/2005/8/layout/hList7"/>
    <dgm:cxn modelId="{8D957B16-218C-408E-B3E2-C619D5A4A44F}" type="presParOf" srcId="{A100AD22-DBF9-4DBD-A957-95E3DC063216}" destId="{83E8D089-5E08-4667-8990-2E514C6A3C53}" srcOrd="2" destOrd="0" presId="urn:microsoft.com/office/officeart/2005/8/layout/hList7"/>
    <dgm:cxn modelId="{A3B453B0-9F15-4262-8BA3-EA5D206A0A6E}" type="presParOf" srcId="{A100AD22-DBF9-4DBD-A957-95E3DC063216}" destId="{1193A124-CDA0-4DCA-9950-6DC9781D63DE}" srcOrd="3" destOrd="0" presId="urn:microsoft.com/office/officeart/2005/8/layout/hList7"/>
    <dgm:cxn modelId="{9DFA2AA7-6687-4C4B-923D-5123F3BF5BF2}" type="presParOf" srcId="{E243007B-1A46-4F7E-98D1-D125EC3D1129}" destId="{925A99D1-0DD8-45E7-B9D8-B45DB23EFAB8}" srcOrd="7" destOrd="0" presId="urn:microsoft.com/office/officeart/2005/8/layout/hList7"/>
    <dgm:cxn modelId="{BF72E687-6D80-4552-97B5-76C22F3EFDC2}" type="presParOf" srcId="{E243007B-1A46-4F7E-98D1-D125EC3D1129}" destId="{EA9A24C7-127D-43CF-B7F2-8B367F14F862}" srcOrd="8" destOrd="0" presId="urn:microsoft.com/office/officeart/2005/8/layout/hList7"/>
    <dgm:cxn modelId="{D15CD683-ABF3-4BBF-AD42-946315EA1813}" type="presParOf" srcId="{EA9A24C7-127D-43CF-B7F2-8B367F14F862}" destId="{1322FAD6-C093-4964-AC08-9B99BDE95613}" srcOrd="0" destOrd="0" presId="urn:microsoft.com/office/officeart/2005/8/layout/hList7"/>
    <dgm:cxn modelId="{3BF57ADA-1866-4BB3-B6CA-16378F8A846F}" type="presParOf" srcId="{EA9A24C7-127D-43CF-B7F2-8B367F14F862}" destId="{F69D9345-E5C1-4C58-A02C-561B94491EC3}" srcOrd="1" destOrd="0" presId="urn:microsoft.com/office/officeart/2005/8/layout/hList7"/>
    <dgm:cxn modelId="{8A95648E-7081-41B8-B0C5-C627D5CB41F8}" type="presParOf" srcId="{EA9A24C7-127D-43CF-B7F2-8B367F14F862}" destId="{D3EBB6B0-BE1B-4CB8-BE4B-B19E414D7020}" srcOrd="2" destOrd="0" presId="urn:microsoft.com/office/officeart/2005/8/layout/hList7"/>
    <dgm:cxn modelId="{E89644A4-1D5D-442F-98F1-4EB87F39ACDE}" type="presParOf" srcId="{EA9A24C7-127D-43CF-B7F2-8B367F14F862}" destId="{01542E3E-604E-48D2-865F-4143D8BE645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FC2AB1-B68E-407B-92BA-C452E954C959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AF435AFB-44D4-4689-A79F-37C64608A1D4}">
      <dgm:prSet phldrT="[Testo]" custT="1"/>
      <dgm:spPr/>
      <dgm:t>
        <a:bodyPr/>
        <a:lstStyle/>
        <a:p>
          <a:r>
            <a:rPr lang="it-IT" sz="23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Dal microcontrollore al bridge</a:t>
          </a:r>
        </a:p>
      </dgm:t>
    </dgm:pt>
    <dgm:pt modelId="{7263798A-CE9B-4ACB-B2C6-3E7E2FC40B43}" type="parTrans" cxnId="{D5EB38AE-38F5-4709-8BE2-5B596DC46E99}">
      <dgm:prSet/>
      <dgm:spPr/>
      <dgm:t>
        <a:bodyPr/>
        <a:lstStyle/>
        <a:p>
          <a:endParaRPr lang="it-IT"/>
        </a:p>
      </dgm:t>
    </dgm:pt>
    <dgm:pt modelId="{527EE804-7016-42E9-ADBE-41E27A712FE6}" type="sibTrans" cxnId="{D5EB38AE-38F5-4709-8BE2-5B596DC46E99}">
      <dgm:prSet/>
      <dgm:spPr/>
      <dgm:t>
        <a:bodyPr/>
        <a:lstStyle/>
        <a:p>
          <a:endParaRPr lang="it-IT"/>
        </a:p>
      </dgm:t>
    </dgm:pt>
    <dgm:pt modelId="{C7644380-1DE7-4ACF-8BA9-F10BED93BCC2}">
      <dgm:prSet phldrT="[Testo]" custT="1"/>
      <dgm:spPr/>
      <dgm:t>
        <a:bodyPr/>
        <a:lstStyle/>
        <a:p>
          <a:r>
            <a:rPr lang="it-IT" sz="23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Dal bridge</a:t>
          </a:r>
        </a:p>
        <a:p>
          <a:r>
            <a:rPr lang="it-IT" sz="23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 server </a:t>
          </a:r>
        </a:p>
      </dgm:t>
    </dgm:pt>
    <dgm:pt modelId="{C7279C77-6A6C-40C7-8303-59363A9ED410}" type="parTrans" cxnId="{2F585B7F-67A0-4327-8DC0-21E1A136A89F}">
      <dgm:prSet/>
      <dgm:spPr/>
      <dgm:t>
        <a:bodyPr/>
        <a:lstStyle/>
        <a:p>
          <a:endParaRPr lang="it-IT"/>
        </a:p>
      </dgm:t>
    </dgm:pt>
    <dgm:pt modelId="{683A1507-8434-47D0-9EEC-63A4BC7272D1}" type="sibTrans" cxnId="{2F585B7F-67A0-4327-8DC0-21E1A136A89F}">
      <dgm:prSet/>
      <dgm:spPr/>
      <dgm:t>
        <a:bodyPr/>
        <a:lstStyle/>
        <a:p>
          <a:endParaRPr lang="it-IT"/>
        </a:p>
      </dgm:t>
    </dgm:pt>
    <dgm:pt modelId="{291B6F6F-997D-4AC3-B64C-F60888AC2034}">
      <dgm:prSet phldrT="[Testo]" custT="1"/>
      <dgm:spPr/>
      <dgm:t>
        <a:bodyPr/>
        <a:lstStyle/>
        <a:p>
          <a:r>
            <a:rPr lang="it-IT" sz="23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Dal server all’app o al </a:t>
          </a:r>
          <a:r>
            <a:rPr lang="it-IT" sz="2300" b="1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db</a:t>
          </a:r>
          <a:endParaRPr lang="it-IT" sz="2300" b="1" dirty="0">
            <a:solidFill>
              <a:schemeClr val="bg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F87B9CE-8635-4950-9F18-6B7A355410AE}" type="parTrans" cxnId="{0F67ED73-AEC9-40D4-B2B8-51E82505AC1A}">
      <dgm:prSet/>
      <dgm:spPr/>
      <dgm:t>
        <a:bodyPr/>
        <a:lstStyle/>
        <a:p>
          <a:endParaRPr lang="it-IT"/>
        </a:p>
      </dgm:t>
    </dgm:pt>
    <dgm:pt modelId="{773CAEB9-0636-4099-88A9-74F75279016A}" type="sibTrans" cxnId="{0F67ED73-AEC9-40D4-B2B8-51E82505AC1A}">
      <dgm:prSet/>
      <dgm:spPr/>
      <dgm:t>
        <a:bodyPr/>
        <a:lstStyle/>
        <a:p>
          <a:endParaRPr lang="it-IT"/>
        </a:p>
      </dgm:t>
    </dgm:pt>
    <dgm:pt modelId="{5C56F1FC-1E49-4BAE-9F21-4264B3FFE1FE}" type="pres">
      <dgm:prSet presAssocID="{3EFC2AB1-B68E-407B-92BA-C452E954C959}" presName="CompostProcess" presStyleCnt="0">
        <dgm:presLayoutVars>
          <dgm:dir/>
          <dgm:resizeHandles val="exact"/>
        </dgm:presLayoutVars>
      </dgm:prSet>
      <dgm:spPr/>
    </dgm:pt>
    <dgm:pt modelId="{8DCA2C71-3D20-4CD5-B084-1B7D75673CE9}" type="pres">
      <dgm:prSet presAssocID="{3EFC2AB1-B68E-407B-92BA-C452E954C959}" presName="arrow" presStyleLbl="bgShp" presStyleIdx="0" presStyleCnt="1"/>
      <dgm:spPr/>
    </dgm:pt>
    <dgm:pt modelId="{355F229F-C7B5-4905-BEE8-98B428493AF3}" type="pres">
      <dgm:prSet presAssocID="{3EFC2AB1-B68E-407B-92BA-C452E954C959}" presName="linearProcess" presStyleCnt="0"/>
      <dgm:spPr/>
    </dgm:pt>
    <dgm:pt modelId="{0D5F0267-F9B6-4CF9-9A5F-FA32FDA532AB}" type="pres">
      <dgm:prSet presAssocID="{AF435AFB-44D4-4689-A79F-37C64608A1D4}" presName="textNode" presStyleLbl="node1" presStyleIdx="0" presStyleCnt="3">
        <dgm:presLayoutVars>
          <dgm:bulletEnabled val="1"/>
        </dgm:presLayoutVars>
      </dgm:prSet>
      <dgm:spPr/>
    </dgm:pt>
    <dgm:pt modelId="{17BB333B-8A8D-4FF3-88C4-B659F43B97F2}" type="pres">
      <dgm:prSet presAssocID="{527EE804-7016-42E9-ADBE-41E27A712FE6}" presName="sibTrans" presStyleCnt="0"/>
      <dgm:spPr/>
    </dgm:pt>
    <dgm:pt modelId="{0A3BEB25-A876-44EF-90F4-7E87A314BF99}" type="pres">
      <dgm:prSet presAssocID="{C7644380-1DE7-4ACF-8BA9-F10BED93BCC2}" presName="textNode" presStyleLbl="node1" presStyleIdx="1" presStyleCnt="3">
        <dgm:presLayoutVars>
          <dgm:bulletEnabled val="1"/>
        </dgm:presLayoutVars>
      </dgm:prSet>
      <dgm:spPr/>
    </dgm:pt>
    <dgm:pt modelId="{DEAB2775-FFED-4000-AD03-42F0A7BA8DA3}" type="pres">
      <dgm:prSet presAssocID="{683A1507-8434-47D0-9EEC-63A4BC7272D1}" presName="sibTrans" presStyleCnt="0"/>
      <dgm:spPr/>
    </dgm:pt>
    <dgm:pt modelId="{9F753FF2-AF70-4500-B32F-4CA4BCC8B135}" type="pres">
      <dgm:prSet presAssocID="{291B6F6F-997D-4AC3-B64C-F60888AC203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DF9C853C-46A2-461D-8114-9ABA885365CD}" type="presOf" srcId="{3EFC2AB1-B68E-407B-92BA-C452E954C959}" destId="{5C56F1FC-1E49-4BAE-9F21-4264B3FFE1FE}" srcOrd="0" destOrd="0" presId="urn:microsoft.com/office/officeart/2005/8/layout/hProcess9"/>
    <dgm:cxn modelId="{0F67ED73-AEC9-40D4-B2B8-51E82505AC1A}" srcId="{3EFC2AB1-B68E-407B-92BA-C452E954C959}" destId="{291B6F6F-997D-4AC3-B64C-F60888AC2034}" srcOrd="2" destOrd="0" parTransId="{9F87B9CE-8635-4950-9F18-6B7A355410AE}" sibTransId="{773CAEB9-0636-4099-88A9-74F75279016A}"/>
    <dgm:cxn modelId="{2F585B7F-67A0-4327-8DC0-21E1A136A89F}" srcId="{3EFC2AB1-B68E-407B-92BA-C452E954C959}" destId="{C7644380-1DE7-4ACF-8BA9-F10BED93BCC2}" srcOrd="1" destOrd="0" parTransId="{C7279C77-6A6C-40C7-8303-59363A9ED410}" sibTransId="{683A1507-8434-47D0-9EEC-63A4BC7272D1}"/>
    <dgm:cxn modelId="{82C5E6AA-33B8-420B-8940-B8833A6B70CF}" type="presOf" srcId="{291B6F6F-997D-4AC3-B64C-F60888AC2034}" destId="{9F753FF2-AF70-4500-B32F-4CA4BCC8B135}" srcOrd="0" destOrd="0" presId="urn:microsoft.com/office/officeart/2005/8/layout/hProcess9"/>
    <dgm:cxn modelId="{D5EB38AE-38F5-4709-8BE2-5B596DC46E99}" srcId="{3EFC2AB1-B68E-407B-92BA-C452E954C959}" destId="{AF435AFB-44D4-4689-A79F-37C64608A1D4}" srcOrd="0" destOrd="0" parTransId="{7263798A-CE9B-4ACB-B2C6-3E7E2FC40B43}" sibTransId="{527EE804-7016-42E9-ADBE-41E27A712FE6}"/>
    <dgm:cxn modelId="{18C5A3F0-F470-45D5-8EB6-12956E28BC46}" type="presOf" srcId="{C7644380-1DE7-4ACF-8BA9-F10BED93BCC2}" destId="{0A3BEB25-A876-44EF-90F4-7E87A314BF99}" srcOrd="0" destOrd="0" presId="urn:microsoft.com/office/officeart/2005/8/layout/hProcess9"/>
    <dgm:cxn modelId="{81F21CF3-4AD1-4CB8-BD27-0665C2BB9AC8}" type="presOf" srcId="{AF435AFB-44D4-4689-A79F-37C64608A1D4}" destId="{0D5F0267-F9B6-4CF9-9A5F-FA32FDA532AB}" srcOrd="0" destOrd="0" presId="urn:microsoft.com/office/officeart/2005/8/layout/hProcess9"/>
    <dgm:cxn modelId="{FF2F3131-91C1-4CD3-AF98-F209718FF3CB}" type="presParOf" srcId="{5C56F1FC-1E49-4BAE-9F21-4264B3FFE1FE}" destId="{8DCA2C71-3D20-4CD5-B084-1B7D75673CE9}" srcOrd="0" destOrd="0" presId="urn:microsoft.com/office/officeart/2005/8/layout/hProcess9"/>
    <dgm:cxn modelId="{1CE574A9-0F84-43FC-B8E8-C007A8AC2A87}" type="presParOf" srcId="{5C56F1FC-1E49-4BAE-9F21-4264B3FFE1FE}" destId="{355F229F-C7B5-4905-BEE8-98B428493AF3}" srcOrd="1" destOrd="0" presId="urn:microsoft.com/office/officeart/2005/8/layout/hProcess9"/>
    <dgm:cxn modelId="{667C694C-2755-4C80-8F3F-7FC013B93124}" type="presParOf" srcId="{355F229F-C7B5-4905-BEE8-98B428493AF3}" destId="{0D5F0267-F9B6-4CF9-9A5F-FA32FDA532AB}" srcOrd="0" destOrd="0" presId="urn:microsoft.com/office/officeart/2005/8/layout/hProcess9"/>
    <dgm:cxn modelId="{B9596054-1BF2-4348-A428-E4DC072F9336}" type="presParOf" srcId="{355F229F-C7B5-4905-BEE8-98B428493AF3}" destId="{17BB333B-8A8D-4FF3-88C4-B659F43B97F2}" srcOrd="1" destOrd="0" presId="urn:microsoft.com/office/officeart/2005/8/layout/hProcess9"/>
    <dgm:cxn modelId="{57F4D606-F15C-4C3B-A7F4-6763C827BB9A}" type="presParOf" srcId="{355F229F-C7B5-4905-BEE8-98B428493AF3}" destId="{0A3BEB25-A876-44EF-90F4-7E87A314BF99}" srcOrd="2" destOrd="0" presId="urn:microsoft.com/office/officeart/2005/8/layout/hProcess9"/>
    <dgm:cxn modelId="{E08F89EF-6D1A-4E71-A0BA-6469258909BB}" type="presParOf" srcId="{355F229F-C7B5-4905-BEE8-98B428493AF3}" destId="{DEAB2775-FFED-4000-AD03-42F0A7BA8DA3}" srcOrd="3" destOrd="0" presId="urn:microsoft.com/office/officeart/2005/8/layout/hProcess9"/>
    <dgm:cxn modelId="{AAC36D34-044C-4097-B44F-FA69AC62A653}" type="presParOf" srcId="{355F229F-C7B5-4905-BEE8-98B428493AF3}" destId="{9F753FF2-AF70-4500-B32F-4CA4BCC8B13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DBCE89-7F1A-4EB3-ABBE-E941DBCBD988}" type="doc">
      <dgm:prSet loTypeId="urn:microsoft.com/office/officeart/2005/8/layout/vList3" loCatId="list" qsTypeId="urn:microsoft.com/office/officeart/2005/8/quickstyle/simple4" qsCatId="simple" csTypeId="urn:microsoft.com/office/officeart/2005/8/colors/colorful2" csCatId="colorful" phldr="1"/>
      <dgm:spPr/>
    </dgm:pt>
    <dgm:pt modelId="{F790FB57-8212-4702-B710-ED2F00CEEA0C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strike="noStrik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Alta </a:t>
          </a:r>
          <a:r>
            <a:rPr lang="en-US" b="1" strike="noStrike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sensibilità</a:t>
          </a:r>
          <a:r>
            <a:rPr lang="en-US" b="1" strike="noStrik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e </a:t>
          </a:r>
          <a:r>
            <a:rPr lang="en-US" b="1" strike="noStrike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posizionamento</a:t>
          </a:r>
          <a:r>
            <a:rPr lang="en-US" b="1" strike="noStrik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ad </a:t>
          </a:r>
          <a:r>
            <a:rPr lang="en-US" b="1" strike="noStrike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alta</a:t>
          </a:r>
          <a:r>
            <a:rPr lang="en-US" b="1" strike="noStrik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</a:t>
          </a:r>
          <a:r>
            <a:rPr lang="en-US" b="1" strike="noStrike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precisione</a:t>
          </a:r>
          <a:endParaRPr lang="it-IT" b="1" strike="noStrike" dirty="0">
            <a:solidFill>
              <a:schemeClr val="bg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57A9AA1-EED4-458F-83B5-E4A671B3EDEA}" type="parTrans" cxnId="{AF19043A-AC5E-4BAB-8A8F-5DBA3B345DF8}">
      <dgm:prSet/>
      <dgm:spPr/>
      <dgm:t>
        <a:bodyPr/>
        <a:lstStyle/>
        <a:p>
          <a:endParaRPr lang="it-IT"/>
        </a:p>
      </dgm:t>
    </dgm:pt>
    <dgm:pt modelId="{DA561AF7-19C9-4E20-AEE5-1DE0763D527F}" type="sibTrans" cxnId="{AF19043A-AC5E-4BAB-8A8F-5DBA3B345DF8}">
      <dgm:prSet/>
      <dgm:spPr/>
      <dgm:t>
        <a:bodyPr/>
        <a:lstStyle/>
        <a:p>
          <a:endParaRPr lang="it-IT"/>
        </a:p>
      </dgm:t>
    </dgm:pt>
    <dgm:pt modelId="{8DB9F96C-78BA-48F9-B9C5-572E38731DBF}">
      <dgm:prSet/>
      <dgm:spPr/>
      <dgm:t>
        <a:bodyPr/>
        <a:lstStyle/>
        <a:p>
          <a:r>
            <a:rPr lang="en-US" b="1" i="0" u="none" strike="noStrik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Basso </a:t>
          </a:r>
          <a:r>
            <a:rPr lang="en-US" b="1" i="0" u="none" strike="noStrike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consumo</a:t>
          </a:r>
          <a:r>
            <a:rPr lang="en-US" b="1" i="0" u="none" strike="noStrik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</a:t>
          </a:r>
          <a:r>
            <a:rPr lang="en-US" b="1" i="0" u="none" strike="noStrike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energetico</a:t>
          </a:r>
          <a:endParaRPr lang="en-US" b="1" i="0" u="none" strike="noStrike" dirty="0">
            <a:solidFill>
              <a:schemeClr val="bg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Raleway" panose="020B0604020202020204" pitchFamily="2" charset="0"/>
          </a:endParaRPr>
        </a:p>
      </dgm:t>
    </dgm:pt>
    <dgm:pt modelId="{ED8B14A1-2410-4F0B-918D-08CEE86BD1C4}" type="parTrans" cxnId="{14D9225A-0B29-41D2-ABC9-7F7807502B99}">
      <dgm:prSet/>
      <dgm:spPr/>
      <dgm:t>
        <a:bodyPr/>
        <a:lstStyle/>
        <a:p>
          <a:endParaRPr lang="it-IT"/>
        </a:p>
      </dgm:t>
    </dgm:pt>
    <dgm:pt modelId="{868E0A0D-C297-42EE-8A5E-D4516C59385B}" type="sibTrans" cxnId="{14D9225A-0B29-41D2-ABC9-7F7807502B99}">
      <dgm:prSet/>
      <dgm:spPr/>
      <dgm:t>
        <a:bodyPr/>
        <a:lstStyle/>
        <a:p>
          <a:endParaRPr lang="it-IT"/>
        </a:p>
      </dgm:t>
    </dgm:pt>
    <dgm:pt modelId="{95B51F37-0EFC-45CB-99B6-1CCD7FC56599}">
      <dgm:prSet/>
      <dgm:spPr/>
      <dgm:t>
        <a:bodyPr/>
        <a:lstStyle/>
        <a:p>
          <a:r>
            <a:rPr lang="en-US" b="1" i="0" u="none" strike="noStrike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Miniaturizzazione</a:t>
          </a:r>
          <a:endParaRPr lang="en-US" b="1" i="0" u="none" strike="noStrike" dirty="0">
            <a:solidFill>
              <a:schemeClr val="bg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Raleway" panose="020B0604020202020204" pitchFamily="2" charset="0"/>
          </a:endParaRPr>
        </a:p>
      </dgm:t>
    </dgm:pt>
    <dgm:pt modelId="{0B790803-9303-4ADA-A109-37CAD15226A2}" type="parTrans" cxnId="{AAED0C63-B04A-41E1-A44F-EAEB514CF53A}">
      <dgm:prSet/>
      <dgm:spPr/>
      <dgm:t>
        <a:bodyPr/>
        <a:lstStyle/>
        <a:p>
          <a:endParaRPr lang="it-IT"/>
        </a:p>
      </dgm:t>
    </dgm:pt>
    <dgm:pt modelId="{2EEAC368-6979-45C6-895F-3C4AF6836DA7}" type="sibTrans" cxnId="{AAED0C63-B04A-41E1-A44F-EAEB514CF53A}">
      <dgm:prSet/>
      <dgm:spPr/>
      <dgm:t>
        <a:bodyPr/>
        <a:lstStyle/>
        <a:p>
          <a:endParaRPr lang="it-IT"/>
        </a:p>
      </dgm:t>
    </dgm:pt>
    <dgm:pt modelId="{419E26CA-D227-431A-9895-363DBD7C70AF}">
      <dgm:prSet/>
      <dgm:spPr/>
      <dgm:t>
        <a:bodyPr/>
        <a:lstStyle/>
        <a:p>
          <a:r>
            <a:rPr lang="en-US" b="1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Buona</a:t>
          </a:r>
          <a:r>
            <a:rPr lang="en-US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</a:t>
          </a:r>
          <a:r>
            <a:rPr lang="en-US" b="1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localizzazione</a:t>
          </a:r>
          <a:r>
            <a:rPr lang="en-US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, </a:t>
          </a:r>
          <a:r>
            <a:rPr lang="en-US" b="1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anche</a:t>
          </a:r>
          <a:r>
            <a:rPr lang="en-US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in </a:t>
          </a:r>
          <a:r>
            <a:rPr lang="en-US" b="1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luoghi</a:t>
          </a:r>
          <a:r>
            <a:rPr lang="en-US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poco </a:t>
          </a:r>
          <a:r>
            <a:rPr lang="en-US" b="1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aperti</a:t>
          </a:r>
          <a:r>
            <a:rPr lang="en-US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</a:t>
          </a:r>
          <a:endParaRPr lang="it-IT" b="1" dirty="0">
            <a:solidFill>
              <a:schemeClr val="bg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53E605-0E02-47B1-B32A-93B9F59A5F7D}" type="parTrans" cxnId="{31E2C906-0525-4F48-8255-5C2274A25F58}">
      <dgm:prSet/>
      <dgm:spPr/>
      <dgm:t>
        <a:bodyPr/>
        <a:lstStyle/>
        <a:p>
          <a:endParaRPr lang="it-IT"/>
        </a:p>
      </dgm:t>
    </dgm:pt>
    <dgm:pt modelId="{D62F0F53-3DBF-443C-8978-FE5D71507AD1}" type="sibTrans" cxnId="{31E2C906-0525-4F48-8255-5C2274A25F58}">
      <dgm:prSet/>
      <dgm:spPr/>
      <dgm:t>
        <a:bodyPr/>
        <a:lstStyle/>
        <a:p>
          <a:endParaRPr lang="it-IT"/>
        </a:p>
      </dgm:t>
    </dgm:pt>
    <dgm:pt modelId="{113C6C65-7EC0-4E6C-B275-048B8A4146EB}" type="pres">
      <dgm:prSet presAssocID="{CEDBCE89-7F1A-4EB3-ABBE-E941DBCBD988}" presName="linearFlow" presStyleCnt="0">
        <dgm:presLayoutVars>
          <dgm:dir/>
          <dgm:resizeHandles val="exact"/>
        </dgm:presLayoutVars>
      </dgm:prSet>
      <dgm:spPr/>
    </dgm:pt>
    <dgm:pt modelId="{681B7A32-4BF1-4654-BCA8-A798DA4E54D3}" type="pres">
      <dgm:prSet presAssocID="{F790FB57-8212-4702-B710-ED2F00CEEA0C}" presName="composite" presStyleCnt="0"/>
      <dgm:spPr/>
    </dgm:pt>
    <dgm:pt modelId="{4AD05713-5E01-4BB8-AB40-7E82A03D185F}" type="pres">
      <dgm:prSet presAssocID="{F790FB57-8212-4702-B710-ED2F00CEEA0C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narello"/>
        </a:ext>
      </dgm:extLst>
    </dgm:pt>
    <dgm:pt modelId="{DF419FC2-C959-40C0-80F6-36169FAC41CD}" type="pres">
      <dgm:prSet presAssocID="{F790FB57-8212-4702-B710-ED2F00CEEA0C}" presName="txShp" presStyleLbl="node1" presStyleIdx="0" presStyleCnt="4" custLinFactNeighborX="427" custLinFactNeighborY="-3395">
        <dgm:presLayoutVars>
          <dgm:bulletEnabled val="1"/>
        </dgm:presLayoutVars>
      </dgm:prSet>
      <dgm:spPr/>
    </dgm:pt>
    <dgm:pt modelId="{CA663C02-383B-43D0-9104-6B1F28D32170}" type="pres">
      <dgm:prSet presAssocID="{DA561AF7-19C9-4E20-AEE5-1DE0763D527F}" presName="spacing" presStyleCnt="0"/>
      <dgm:spPr/>
    </dgm:pt>
    <dgm:pt modelId="{204EC164-8D0E-4334-92FA-D329B09055A8}" type="pres">
      <dgm:prSet presAssocID="{8DB9F96C-78BA-48F9-B9C5-572E38731DBF}" presName="composite" presStyleCnt="0"/>
      <dgm:spPr/>
    </dgm:pt>
    <dgm:pt modelId="{978D8634-795F-409F-AA8E-4C0CC1ECBAC0}" type="pres">
      <dgm:prSet presAssocID="{8DB9F96C-78BA-48F9-B9C5-572E38731DBF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ia in carica"/>
        </a:ext>
      </dgm:extLst>
    </dgm:pt>
    <dgm:pt modelId="{BB4AD09C-451B-414B-B205-3BAB3DF4BDE8}" type="pres">
      <dgm:prSet presAssocID="{8DB9F96C-78BA-48F9-B9C5-572E38731DBF}" presName="txShp" presStyleLbl="node1" presStyleIdx="1" presStyleCnt="4">
        <dgm:presLayoutVars>
          <dgm:bulletEnabled val="1"/>
        </dgm:presLayoutVars>
      </dgm:prSet>
      <dgm:spPr/>
    </dgm:pt>
    <dgm:pt modelId="{B28D90BA-648E-4406-BAA7-384363D5DBC1}" type="pres">
      <dgm:prSet presAssocID="{868E0A0D-C297-42EE-8A5E-D4516C59385B}" presName="spacing" presStyleCnt="0"/>
      <dgm:spPr/>
    </dgm:pt>
    <dgm:pt modelId="{D3D72906-C7B4-42D3-8F61-7F28CA4C7FBA}" type="pres">
      <dgm:prSet presAssocID="{95B51F37-0EFC-45CB-99B6-1CCD7FC56599}" presName="composite" presStyleCnt="0"/>
      <dgm:spPr/>
    </dgm:pt>
    <dgm:pt modelId="{018DA434-3C70-4CEC-A9ED-E25F50B165B3}" type="pres">
      <dgm:prSet presAssocID="{95B51F37-0EFC-45CB-99B6-1CCD7FC56599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mpadina"/>
        </a:ext>
      </dgm:extLst>
    </dgm:pt>
    <dgm:pt modelId="{64A6CD09-D18F-471E-9101-4DC90071DDE8}" type="pres">
      <dgm:prSet presAssocID="{95B51F37-0EFC-45CB-99B6-1CCD7FC56599}" presName="txShp" presStyleLbl="node1" presStyleIdx="2" presStyleCnt="4">
        <dgm:presLayoutVars>
          <dgm:bulletEnabled val="1"/>
        </dgm:presLayoutVars>
      </dgm:prSet>
      <dgm:spPr/>
    </dgm:pt>
    <dgm:pt modelId="{83D7B6B0-1947-428B-8851-47A205B162CD}" type="pres">
      <dgm:prSet presAssocID="{2EEAC368-6979-45C6-895F-3C4AF6836DA7}" presName="spacing" presStyleCnt="0"/>
      <dgm:spPr/>
    </dgm:pt>
    <dgm:pt modelId="{1738194E-ADE3-4EE3-BFE4-0FED561D1A66}" type="pres">
      <dgm:prSet presAssocID="{419E26CA-D227-431A-9895-363DBD7C70AF}" presName="composite" presStyleCnt="0"/>
      <dgm:spPr/>
    </dgm:pt>
    <dgm:pt modelId="{D9486E51-0F94-4895-B624-1E73583BB1E0}" type="pres">
      <dgm:prSet presAssocID="{419E26CA-D227-431A-9895-363DBD7C70AF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pa con segnaposto"/>
        </a:ext>
      </dgm:extLst>
    </dgm:pt>
    <dgm:pt modelId="{3004C941-7C79-4105-8EEC-9815C08FA729}" type="pres">
      <dgm:prSet presAssocID="{419E26CA-D227-431A-9895-363DBD7C70AF}" presName="txShp" presStyleLbl="node1" presStyleIdx="3" presStyleCnt="4">
        <dgm:presLayoutVars>
          <dgm:bulletEnabled val="1"/>
        </dgm:presLayoutVars>
      </dgm:prSet>
      <dgm:spPr/>
    </dgm:pt>
  </dgm:ptLst>
  <dgm:cxnLst>
    <dgm:cxn modelId="{31E2C906-0525-4F48-8255-5C2274A25F58}" srcId="{CEDBCE89-7F1A-4EB3-ABBE-E941DBCBD988}" destId="{419E26CA-D227-431A-9895-363DBD7C70AF}" srcOrd="3" destOrd="0" parTransId="{D753E605-0E02-47B1-B32A-93B9F59A5F7D}" sibTransId="{D62F0F53-3DBF-443C-8978-FE5D71507AD1}"/>
    <dgm:cxn modelId="{8D46171D-FF9A-4C81-BDC0-B8A1F9DAF4F9}" type="presOf" srcId="{95B51F37-0EFC-45CB-99B6-1CCD7FC56599}" destId="{64A6CD09-D18F-471E-9101-4DC90071DDE8}" srcOrd="0" destOrd="0" presId="urn:microsoft.com/office/officeart/2005/8/layout/vList3"/>
    <dgm:cxn modelId="{E5791826-C3DC-45FF-A407-B12CD65C9EBE}" type="presOf" srcId="{8DB9F96C-78BA-48F9-B9C5-572E38731DBF}" destId="{BB4AD09C-451B-414B-B205-3BAB3DF4BDE8}" srcOrd="0" destOrd="0" presId="urn:microsoft.com/office/officeart/2005/8/layout/vList3"/>
    <dgm:cxn modelId="{AF19043A-AC5E-4BAB-8A8F-5DBA3B345DF8}" srcId="{CEDBCE89-7F1A-4EB3-ABBE-E941DBCBD988}" destId="{F790FB57-8212-4702-B710-ED2F00CEEA0C}" srcOrd="0" destOrd="0" parTransId="{357A9AA1-EED4-458F-83B5-E4A671B3EDEA}" sibTransId="{DA561AF7-19C9-4E20-AEE5-1DE0763D527F}"/>
    <dgm:cxn modelId="{85A1CE41-1A2E-4580-B21E-72916272BE1A}" type="presOf" srcId="{419E26CA-D227-431A-9895-363DBD7C70AF}" destId="{3004C941-7C79-4105-8EEC-9815C08FA729}" srcOrd="0" destOrd="0" presId="urn:microsoft.com/office/officeart/2005/8/layout/vList3"/>
    <dgm:cxn modelId="{AAED0C63-B04A-41E1-A44F-EAEB514CF53A}" srcId="{CEDBCE89-7F1A-4EB3-ABBE-E941DBCBD988}" destId="{95B51F37-0EFC-45CB-99B6-1CCD7FC56599}" srcOrd="2" destOrd="0" parTransId="{0B790803-9303-4ADA-A109-37CAD15226A2}" sibTransId="{2EEAC368-6979-45C6-895F-3C4AF6836DA7}"/>
    <dgm:cxn modelId="{4044E267-3DBF-4509-B794-420A632C74FD}" type="presOf" srcId="{F790FB57-8212-4702-B710-ED2F00CEEA0C}" destId="{DF419FC2-C959-40C0-80F6-36169FAC41CD}" srcOrd="0" destOrd="0" presId="urn:microsoft.com/office/officeart/2005/8/layout/vList3"/>
    <dgm:cxn modelId="{14D9225A-0B29-41D2-ABC9-7F7807502B99}" srcId="{CEDBCE89-7F1A-4EB3-ABBE-E941DBCBD988}" destId="{8DB9F96C-78BA-48F9-B9C5-572E38731DBF}" srcOrd="1" destOrd="0" parTransId="{ED8B14A1-2410-4F0B-918D-08CEE86BD1C4}" sibTransId="{868E0A0D-C297-42EE-8A5E-D4516C59385B}"/>
    <dgm:cxn modelId="{3435C8BC-FBC0-41B4-B5B7-84E3A68D06FF}" type="presOf" srcId="{CEDBCE89-7F1A-4EB3-ABBE-E941DBCBD988}" destId="{113C6C65-7EC0-4E6C-B275-048B8A4146EB}" srcOrd="0" destOrd="0" presId="urn:microsoft.com/office/officeart/2005/8/layout/vList3"/>
    <dgm:cxn modelId="{596CC1FF-0BF1-45C1-B25B-83742231CF87}" type="presParOf" srcId="{113C6C65-7EC0-4E6C-B275-048B8A4146EB}" destId="{681B7A32-4BF1-4654-BCA8-A798DA4E54D3}" srcOrd="0" destOrd="0" presId="urn:microsoft.com/office/officeart/2005/8/layout/vList3"/>
    <dgm:cxn modelId="{6EDA20D6-A335-4E00-8A70-0FC4FEA38CEF}" type="presParOf" srcId="{681B7A32-4BF1-4654-BCA8-A798DA4E54D3}" destId="{4AD05713-5E01-4BB8-AB40-7E82A03D185F}" srcOrd="0" destOrd="0" presId="urn:microsoft.com/office/officeart/2005/8/layout/vList3"/>
    <dgm:cxn modelId="{58E8EF1C-FDFE-4528-B40B-82C0FAA7E70D}" type="presParOf" srcId="{681B7A32-4BF1-4654-BCA8-A798DA4E54D3}" destId="{DF419FC2-C959-40C0-80F6-36169FAC41CD}" srcOrd="1" destOrd="0" presId="urn:microsoft.com/office/officeart/2005/8/layout/vList3"/>
    <dgm:cxn modelId="{7F356D0F-37F2-4F1F-BEB5-5D6F67C975DD}" type="presParOf" srcId="{113C6C65-7EC0-4E6C-B275-048B8A4146EB}" destId="{CA663C02-383B-43D0-9104-6B1F28D32170}" srcOrd="1" destOrd="0" presId="urn:microsoft.com/office/officeart/2005/8/layout/vList3"/>
    <dgm:cxn modelId="{07BBF2E7-A299-4265-A747-4D2C5AD106DD}" type="presParOf" srcId="{113C6C65-7EC0-4E6C-B275-048B8A4146EB}" destId="{204EC164-8D0E-4334-92FA-D329B09055A8}" srcOrd="2" destOrd="0" presId="urn:microsoft.com/office/officeart/2005/8/layout/vList3"/>
    <dgm:cxn modelId="{B609B233-9646-4D54-AC74-D07D220FAEF0}" type="presParOf" srcId="{204EC164-8D0E-4334-92FA-D329B09055A8}" destId="{978D8634-795F-409F-AA8E-4C0CC1ECBAC0}" srcOrd="0" destOrd="0" presId="urn:microsoft.com/office/officeart/2005/8/layout/vList3"/>
    <dgm:cxn modelId="{63E90F02-43A5-414F-AA61-36D7EBAD9749}" type="presParOf" srcId="{204EC164-8D0E-4334-92FA-D329B09055A8}" destId="{BB4AD09C-451B-414B-B205-3BAB3DF4BDE8}" srcOrd="1" destOrd="0" presId="urn:microsoft.com/office/officeart/2005/8/layout/vList3"/>
    <dgm:cxn modelId="{59D06733-3BFA-4D6D-AE71-771F086696A3}" type="presParOf" srcId="{113C6C65-7EC0-4E6C-B275-048B8A4146EB}" destId="{B28D90BA-648E-4406-BAA7-384363D5DBC1}" srcOrd="3" destOrd="0" presId="urn:microsoft.com/office/officeart/2005/8/layout/vList3"/>
    <dgm:cxn modelId="{107FFF22-7B35-4C2A-98AE-288767E95751}" type="presParOf" srcId="{113C6C65-7EC0-4E6C-B275-048B8A4146EB}" destId="{D3D72906-C7B4-42D3-8F61-7F28CA4C7FBA}" srcOrd="4" destOrd="0" presId="urn:microsoft.com/office/officeart/2005/8/layout/vList3"/>
    <dgm:cxn modelId="{87FE28AA-E628-407F-8FD2-02121FB126AF}" type="presParOf" srcId="{D3D72906-C7B4-42D3-8F61-7F28CA4C7FBA}" destId="{018DA434-3C70-4CEC-A9ED-E25F50B165B3}" srcOrd="0" destOrd="0" presId="urn:microsoft.com/office/officeart/2005/8/layout/vList3"/>
    <dgm:cxn modelId="{4607B32C-373C-406A-9D01-DFBBD52648B0}" type="presParOf" srcId="{D3D72906-C7B4-42D3-8F61-7F28CA4C7FBA}" destId="{64A6CD09-D18F-471E-9101-4DC90071DDE8}" srcOrd="1" destOrd="0" presId="urn:microsoft.com/office/officeart/2005/8/layout/vList3"/>
    <dgm:cxn modelId="{1AA8E6DD-DAB7-4A6B-882C-220CADF60F42}" type="presParOf" srcId="{113C6C65-7EC0-4E6C-B275-048B8A4146EB}" destId="{83D7B6B0-1947-428B-8851-47A205B162CD}" srcOrd="5" destOrd="0" presId="urn:microsoft.com/office/officeart/2005/8/layout/vList3"/>
    <dgm:cxn modelId="{A11AEF1C-92D9-42D7-B4B2-62E7F878FCC5}" type="presParOf" srcId="{113C6C65-7EC0-4E6C-B275-048B8A4146EB}" destId="{1738194E-ADE3-4EE3-BFE4-0FED561D1A66}" srcOrd="6" destOrd="0" presId="urn:microsoft.com/office/officeart/2005/8/layout/vList3"/>
    <dgm:cxn modelId="{73600C88-9DA1-43C7-ACC3-5EFE7F99A22A}" type="presParOf" srcId="{1738194E-ADE3-4EE3-BFE4-0FED561D1A66}" destId="{D9486E51-0F94-4895-B624-1E73583BB1E0}" srcOrd="0" destOrd="0" presId="urn:microsoft.com/office/officeart/2005/8/layout/vList3"/>
    <dgm:cxn modelId="{5D3818EA-12B2-47CA-9A51-2BA510448F9D}" type="presParOf" srcId="{1738194E-ADE3-4EE3-BFE4-0FED561D1A66}" destId="{3004C941-7C79-4105-8EEC-9815C08FA72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D60F34-61C1-4F7A-9147-7ABDDEA4FB21}" type="doc">
      <dgm:prSet loTypeId="urn:microsoft.com/office/officeart/2009/layout/CircleArrowProcess" loCatId="process" qsTypeId="urn:microsoft.com/office/officeart/2009/2/quickstyle/3d8" qsCatId="3D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A9899D35-EDF6-4ED8-BC19-4A74F410EABD}">
      <dgm:prSet phldrT="[Testo]"/>
      <dgm:spPr/>
      <dgm:t>
        <a:bodyPr/>
        <a:lstStyle/>
        <a:p>
          <a:r>
            <a:rPr lang="it-IT" b="1" i="0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Sensore di localizzazione</a:t>
          </a:r>
          <a:endParaRPr lang="it-IT" b="1" i="0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hnschrift" panose="020B0502040204020203" pitchFamily="34" charset="0"/>
          </a:endParaRPr>
        </a:p>
      </dgm:t>
    </dgm:pt>
    <dgm:pt modelId="{F1CE54C2-6D2A-43E8-84A6-4FBA3E02A942}" type="parTrans" cxnId="{D7321E56-395C-4256-9D5D-2C5517B16E02}">
      <dgm:prSet/>
      <dgm:spPr/>
      <dgm:t>
        <a:bodyPr/>
        <a:lstStyle/>
        <a:p>
          <a:endParaRPr lang="it-IT"/>
        </a:p>
      </dgm:t>
    </dgm:pt>
    <dgm:pt modelId="{3AB94A66-F864-45F4-8A52-6EB972E82750}" type="sibTrans" cxnId="{D7321E56-395C-4256-9D5D-2C5517B16E02}">
      <dgm:prSet/>
      <dgm:spPr/>
      <dgm:t>
        <a:bodyPr/>
        <a:lstStyle/>
        <a:p>
          <a:endParaRPr lang="it-IT"/>
        </a:p>
      </dgm:t>
    </dgm:pt>
    <dgm:pt modelId="{0C66EE37-6003-44DB-953B-1A666B55D1C8}">
      <dgm:prSet phldrT="[Testo]"/>
      <dgm:spPr/>
      <dgm:t>
        <a:bodyPr/>
        <a:lstStyle/>
        <a:p>
          <a:r>
            <a:rPr lang="it-IT" b="1" i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Modulo ricevitore GPS GT-U7</a:t>
          </a:r>
        </a:p>
      </dgm:t>
    </dgm:pt>
    <dgm:pt modelId="{850968E0-AC4B-4CF3-9769-4C978B8C078E}" type="parTrans" cxnId="{10C9318A-A530-4D4E-9DFC-021E0382C7E6}">
      <dgm:prSet/>
      <dgm:spPr/>
      <dgm:t>
        <a:bodyPr/>
        <a:lstStyle/>
        <a:p>
          <a:endParaRPr lang="it-IT"/>
        </a:p>
      </dgm:t>
    </dgm:pt>
    <dgm:pt modelId="{E153A3A8-75CE-437B-927D-30A11EFDCFEB}" type="sibTrans" cxnId="{10C9318A-A530-4D4E-9DFC-021E0382C7E6}">
      <dgm:prSet/>
      <dgm:spPr/>
      <dgm:t>
        <a:bodyPr/>
        <a:lstStyle/>
        <a:p>
          <a:endParaRPr lang="it-IT"/>
        </a:p>
      </dgm:t>
    </dgm:pt>
    <dgm:pt modelId="{F29FD083-8B00-41FD-988F-AA48358578BE}">
      <dgm:prSet phldrT="[Testo]"/>
      <dgm:spPr/>
      <dgm:t>
        <a:bodyPr/>
        <a:lstStyle/>
        <a:p>
          <a:r>
            <a:rPr lang="it-IT" b="1" i="0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Function code</a:t>
          </a:r>
          <a:endParaRPr lang="it-IT" b="1" i="0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hnschrift" panose="020B0502040204020203" pitchFamily="34" charset="0"/>
          </a:endParaRPr>
        </a:p>
      </dgm:t>
    </dgm:pt>
    <dgm:pt modelId="{E74F3FAA-8B1B-40DB-850C-25A40814F212}" type="parTrans" cxnId="{7F0E2EB1-A9BF-4A88-8BA9-FCDC35E4F2DA}">
      <dgm:prSet/>
      <dgm:spPr/>
      <dgm:t>
        <a:bodyPr/>
        <a:lstStyle/>
        <a:p>
          <a:endParaRPr lang="it-IT"/>
        </a:p>
      </dgm:t>
    </dgm:pt>
    <dgm:pt modelId="{7B9E3A53-E721-4584-AEF5-A56BCF733FD6}" type="sibTrans" cxnId="{7F0E2EB1-A9BF-4A88-8BA9-FCDC35E4F2DA}">
      <dgm:prSet/>
      <dgm:spPr/>
      <dgm:t>
        <a:bodyPr/>
        <a:lstStyle/>
        <a:p>
          <a:endParaRPr lang="it-IT"/>
        </a:p>
      </dgm:t>
    </dgm:pt>
    <dgm:pt modelId="{ECD2EA3C-7FBD-4787-A5B0-8F43F3B517FD}" type="pres">
      <dgm:prSet presAssocID="{24D60F34-61C1-4F7A-9147-7ABDDEA4FB21}" presName="Name0" presStyleCnt="0">
        <dgm:presLayoutVars>
          <dgm:chMax val="7"/>
          <dgm:chPref val="7"/>
          <dgm:dir val="rev"/>
          <dgm:animLvl val="lvl"/>
        </dgm:presLayoutVars>
      </dgm:prSet>
      <dgm:spPr/>
    </dgm:pt>
    <dgm:pt modelId="{921465A9-CAB9-497C-AEB0-B9B8617DA997}" type="pres">
      <dgm:prSet presAssocID="{A9899D35-EDF6-4ED8-BC19-4A74F410EABD}" presName="Accent1" presStyleCnt="0"/>
      <dgm:spPr/>
    </dgm:pt>
    <dgm:pt modelId="{F2573695-BC2F-415E-BED0-2CDBED0B6F24}" type="pres">
      <dgm:prSet presAssocID="{A9899D35-EDF6-4ED8-BC19-4A74F410EABD}" presName="Accent" presStyleLbl="node1" presStyleIdx="0" presStyleCnt="3"/>
      <dgm:spPr/>
    </dgm:pt>
    <dgm:pt modelId="{B3936477-F2D4-4EE0-887B-527DB2A3F110}" type="pres">
      <dgm:prSet presAssocID="{A9899D35-EDF6-4ED8-BC19-4A74F410EABD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5F462C5-B87B-4E8E-A1FB-8D930DD23183}" type="pres">
      <dgm:prSet presAssocID="{0C66EE37-6003-44DB-953B-1A666B55D1C8}" presName="Accent2" presStyleCnt="0"/>
      <dgm:spPr/>
    </dgm:pt>
    <dgm:pt modelId="{987C3B73-B6F4-4331-AE39-87817C32C229}" type="pres">
      <dgm:prSet presAssocID="{0C66EE37-6003-44DB-953B-1A666B55D1C8}" presName="Accent" presStyleLbl="node1" presStyleIdx="1" presStyleCnt="3"/>
      <dgm:spPr/>
    </dgm:pt>
    <dgm:pt modelId="{958870FA-ADF2-4EAA-998D-8EF7506BE93F}" type="pres">
      <dgm:prSet presAssocID="{0C66EE37-6003-44DB-953B-1A666B55D1C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B09EA56D-E771-434E-A132-81B8B76A97C3}" type="pres">
      <dgm:prSet presAssocID="{F29FD083-8B00-41FD-988F-AA48358578BE}" presName="Accent3" presStyleCnt="0"/>
      <dgm:spPr/>
    </dgm:pt>
    <dgm:pt modelId="{3CC83BB2-E918-471B-BBC9-FBB0A65095F0}" type="pres">
      <dgm:prSet presAssocID="{F29FD083-8B00-41FD-988F-AA48358578BE}" presName="Accent" presStyleLbl="node1" presStyleIdx="2" presStyleCnt="3"/>
      <dgm:spPr/>
    </dgm:pt>
    <dgm:pt modelId="{E5E87236-CE72-4ACD-A780-E7B16B2CA762}" type="pres">
      <dgm:prSet presAssocID="{F29FD083-8B00-41FD-988F-AA48358578B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090A203-529E-4C2F-8033-161FB0055732}" type="presOf" srcId="{F29FD083-8B00-41FD-988F-AA48358578BE}" destId="{E5E87236-CE72-4ACD-A780-E7B16B2CA762}" srcOrd="0" destOrd="0" presId="urn:microsoft.com/office/officeart/2009/layout/CircleArrowProcess"/>
    <dgm:cxn modelId="{E881BE22-581E-4555-AA26-848C92DC7F89}" type="presOf" srcId="{A9899D35-EDF6-4ED8-BC19-4A74F410EABD}" destId="{B3936477-F2D4-4EE0-887B-527DB2A3F110}" srcOrd="0" destOrd="0" presId="urn:microsoft.com/office/officeart/2009/layout/CircleArrowProcess"/>
    <dgm:cxn modelId="{D7321E56-395C-4256-9D5D-2C5517B16E02}" srcId="{24D60F34-61C1-4F7A-9147-7ABDDEA4FB21}" destId="{A9899D35-EDF6-4ED8-BC19-4A74F410EABD}" srcOrd="0" destOrd="0" parTransId="{F1CE54C2-6D2A-43E8-84A6-4FBA3E02A942}" sibTransId="{3AB94A66-F864-45F4-8A52-6EB972E82750}"/>
    <dgm:cxn modelId="{10C9318A-A530-4D4E-9DFC-021E0382C7E6}" srcId="{24D60F34-61C1-4F7A-9147-7ABDDEA4FB21}" destId="{0C66EE37-6003-44DB-953B-1A666B55D1C8}" srcOrd="1" destOrd="0" parTransId="{850968E0-AC4B-4CF3-9769-4C978B8C078E}" sibTransId="{E153A3A8-75CE-437B-927D-30A11EFDCFEB}"/>
    <dgm:cxn modelId="{7F0E2EB1-A9BF-4A88-8BA9-FCDC35E4F2DA}" srcId="{24D60F34-61C1-4F7A-9147-7ABDDEA4FB21}" destId="{F29FD083-8B00-41FD-988F-AA48358578BE}" srcOrd="2" destOrd="0" parTransId="{E74F3FAA-8B1B-40DB-850C-25A40814F212}" sibTransId="{7B9E3A53-E721-4584-AEF5-A56BCF733FD6}"/>
    <dgm:cxn modelId="{CE9C0CBF-C9A9-4E5F-AAB9-6DA79B4C22DF}" type="presOf" srcId="{0C66EE37-6003-44DB-953B-1A666B55D1C8}" destId="{958870FA-ADF2-4EAA-998D-8EF7506BE93F}" srcOrd="0" destOrd="0" presId="urn:microsoft.com/office/officeart/2009/layout/CircleArrowProcess"/>
    <dgm:cxn modelId="{33F183CC-F65D-49E3-A609-AF97B6C3138F}" type="presOf" srcId="{24D60F34-61C1-4F7A-9147-7ABDDEA4FB21}" destId="{ECD2EA3C-7FBD-4787-A5B0-8F43F3B517FD}" srcOrd="0" destOrd="0" presId="urn:microsoft.com/office/officeart/2009/layout/CircleArrowProcess"/>
    <dgm:cxn modelId="{7F39C2BC-26EF-43FC-8F7E-F9EBDEF62282}" type="presParOf" srcId="{ECD2EA3C-7FBD-4787-A5B0-8F43F3B517FD}" destId="{921465A9-CAB9-497C-AEB0-B9B8617DA997}" srcOrd="0" destOrd="0" presId="urn:microsoft.com/office/officeart/2009/layout/CircleArrowProcess"/>
    <dgm:cxn modelId="{06DEF5D5-A123-4BDC-BD96-053F8B82DC8C}" type="presParOf" srcId="{921465A9-CAB9-497C-AEB0-B9B8617DA997}" destId="{F2573695-BC2F-415E-BED0-2CDBED0B6F24}" srcOrd="0" destOrd="0" presId="urn:microsoft.com/office/officeart/2009/layout/CircleArrowProcess"/>
    <dgm:cxn modelId="{BF09736D-2C4E-4DA3-8357-F70B000309FA}" type="presParOf" srcId="{ECD2EA3C-7FBD-4787-A5B0-8F43F3B517FD}" destId="{B3936477-F2D4-4EE0-887B-527DB2A3F110}" srcOrd="1" destOrd="0" presId="urn:microsoft.com/office/officeart/2009/layout/CircleArrowProcess"/>
    <dgm:cxn modelId="{DADAB72E-8A92-43C1-924E-40EAAAA594B3}" type="presParOf" srcId="{ECD2EA3C-7FBD-4787-A5B0-8F43F3B517FD}" destId="{C5F462C5-B87B-4E8E-A1FB-8D930DD23183}" srcOrd="2" destOrd="0" presId="urn:microsoft.com/office/officeart/2009/layout/CircleArrowProcess"/>
    <dgm:cxn modelId="{57742F5D-D7BF-4013-91F2-1F3626F7460F}" type="presParOf" srcId="{C5F462C5-B87B-4E8E-A1FB-8D930DD23183}" destId="{987C3B73-B6F4-4331-AE39-87817C32C229}" srcOrd="0" destOrd="0" presId="urn:microsoft.com/office/officeart/2009/layout/CircleArrowProcess"/>
    <dgm:cxn modelId="{804B7199-359F-48DE-AA41-AB0C452BD4E1}" type="presParOf" srcId="{ECD2EA3C-7FBD-4787-A5B0-8F43F3B517FD}" destId="{958870FA-ADF2-4EAA-998D-8EF7506BE93F}" srcOrd="3" destOrd="0" presId="urn:microsoft.com/office/officeart/2009/layout/CircleArrowProcess"/>
    <dgm:cxn modelId="{0322AFE7-1A09-4780-88CA-D90274A2944C}" type="presParOf" srcId="{ECD2EA3C-7FBD-4787-A5B0-8F43F3B517FD}" destId="{B09EA56D-E771-434E-A132-81B8B76A97C3}" srcOrd="4" destOrd="0" presId="urn:microsoft.com/office/officeart/2009/layout/CircleArrowProcess"/>
    <dgm:cxn modelId="{482D802C-5064-4B1E-A717-6006A928E201}" type="presParOf" srcId="{B09EA56D-E771-434E-A132-81B8B76A97C3}" destId="{3CC83BB2-E918-471B-BBC9-FBB0A65095F0}" srcOrd="0" destOrd="0" presId="urn:microsoft.com/office/officeart/2009/layout/CircleArrowProcess"/>
    <dgm:cxn modelId="{571739FA-6F23-4855-85BC-18E5FE339C33}" type="presParOf" srcId="{ECD2EA3C-7FBD-4787-A5B0-8F43F3B517FD}" destId="{E5E87236-CE72-4ACD-A780-E7B16B2CA76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44A723-F322-4C91-97AD-F27749946589}" type="doc">
      <dgm:prSet loTypeId="urn:microsoft.com/office/officeart/2008/layout/AlternatingHexagons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7EEAC5D-1DE3-4B31-A9DA-59DF2DC09580}">
      <dgm:prSet phldrT="[Testo]"/>
      <dgm:spPr/>
      <dgm:t>
        <a:bodyPr/>
        <a:lstStyle/>
        <a:p>
          <a:r>
            <a:rPr lang="it-IT" b="1" u="non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Ottimo per prototipi</a:t>
          </a:r>
        </a:p>
      </dgm:t>
    </dgm:pt>
    <dgm:pt modelId="{AB4C1262-B5DF-48F2-B52F-3E8AA1C1E3F8}" type="parTrans" cxnId="{44A3FA58-C22D-4246-AB62-C8E13A66F921}">
      <dgm:prSet/>
      <dgm:spPr/>
      <dgm:t>
        <a:bodyPr/>
        <a:lstStyle/>
        <a:p>
          <a:endParaRPr lang="it-IT"/>
        </a:p>
      </dgm:t>
    </dgm:pt>
    <dgm:pt modelId="{D06C7465-9DA5-4E00-9929-58B63EB2048C}" type="sibTrans" cxnId="{44A3FA58-C22D-4246-AB62-C8E13A66F921}">
      <dgm:prSet/>
      <dgm:spPr/>
      <dgm:t>
        <a:bodyPr/>
        <a:lstStyle/>
        <a:p>
          <a:endParaRPr lang="it-IT"/>
        </a:p>
      </dgm:t>
    </dgm:pt>
    <dgm:pt modelId="{9B9BFF43-F816-4278-9DC4-4D24FAFCAAE0}">
      <dgm:prSet phldrT="[Testo]"/>
      <dgm:spPr/>
      <dgm:t>
        <a:bodyPr/>
        <a:lstStyle/>
        <a:p>
          <a:endParaRPr lang="it-IT" dirty="0"/>
        </a:p>
      </dgm:t>
    </dgm:pt>
    <dgm:pt modelId="{F46FA1A4-90AA-41A1-9D9A-1530D8DA1BCD}" type="parTrans" cxnId="{1C75CAF5-6EAD-476A-968D-0713E2C94E48}">
      <dgm:prSet/>
      <dgm:spPr/>
      <dgm:t>
        <a:bodyPr/>
        <a:lstStyle/>
        <a:p>
          <a:endParaRPr lang="it-IT"/>
        </a:p>
      </dgm:t>
    </dgm:pt>
    <dgm:pt modelId="{74085DE1-65C3-46DB-A64B-D2CDD7304FDC}" type="sibTrans" cxnId="{1C75CAF5-6EAD-476A-968D-0713E2C94E48}">
      <dgm:prSet/>
      <dgm:spPr/>
      <dgm:t>
        <a:bodyPr/>
        <a:lstStyle/>
        <a:p>
          <a:endParaRPr lang="it-IT"/>
        </a:p>
      </dgm:t>
    </dgm:pt>
    <dgm:pt modelId="{62661E4C-42B9-45A0-8139-1F155BD7A584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Economico</a:t>
          </a:r>
        </a:p>
      </dgm:t>
    </dgm:pt>
    <dgm:pt modelId="{97C9C56F-DC0E-4D4B-B74F-199D1A59F168}" type="parTrans" cxnId="{91FF8D3F-6D66-44C5-9BAF-F1BC01086BF1}">
      <dgm:prSet/>
      <dgm:spPr/>
      <dgm:t>
        <a:bodyPr/>
        <a:lstStyle/>
        <a:p>
          <a:endParaRPr lang="it-IT"/>
        </a:p>
      </dgm:t>
    </dgm:pt>
    <dgm:pt modelId="{8901683F-537F-416F-9B2B-28E2364EEDC1}" type="sibTrans" cxnId="{91FF8D3F-6D66-44C5-9BAF-F1BC01086BF1}">
      <dgm:prSet/>
      <dgm:spPr/>
      <dgm:t>
        <a:bodyPr/>
        <a:lstStyle/>
        <a:p>
          <a:endParaRPr lang="it-IT"/>
        </a:p>
      </dgm:t>
    </dgm:pt>
    <dgm:pt modelId="{AA32F787-1390-48D3-A952-3F6B1C4F027D}">
      <dgm:prSet phldrT="[Testo]"/>
      <dgm:spPr/>
      <dgm:t>
        <a:bodyPr/>
        <a:lstStyle/>
        <a:p>
          <a:endParaRPr lang="it-IT" dirty="0"/>
        </a:p>
      </dgm:t>
    </dgm:pt>
    <dgm:pt modelId="{5226C9EB-D0FC-48DD-8C0D-369C5AB8539B}" type="parTrans" cxnId="{959C478A-CAF9-4C4C-A7BA-0CC36D31C347}">
      <dgm:prSet/>
      <dgm:spPr/>
      <dgm:t>
        <a:bodyPr/>
        <a:lstStyle/>
        <a:p>
          <a:endParaRPr lang="it-IT"/>
        </a:p>
      </dgm:t>
    </dgm:pt>
    <dgm:pt modelId="{34D679B2-9B07-440F-AD30-D9507A8916D9}" type="sibTrans" cxnId="{959C478A-CAF9-4C4C-A7BA-0CC36D31C347}">
      <dgm:prSet/>
      <dgm:spPr/>
      <dgm:t>
        <a:bodyPr/>
        <a:lstStyle/>
        <a:p>
          <a:endParaRPr lang="it-IT"/>
        </a:p>
      </dgm:t>
    </dgm:pt>
    <dgm:pt modelId="{F8811EC8-C4CE-4545-AF39-27055FE72C07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/>
            </a:rPr>
            <a:t>Basso consumo energetico</a:t>
          </a:r>
        </a:p>
      </dgm:t>
    </dgm:pt>
    <dgm:pt modelId="{D8433825-5F64-43C0-AE14-9F6904F1D372}" type="parTrans" cxnId="{B0F3FFDC-A35C-464A-94DE-C812592C7339}">
      <dgm:prSet/>
      <dgm:spPr/>
      <dgm:t>
        <a:bodyPr/>
        <a:lstStyle/>
        <a:p>
          <a:endParaRPr lang="it-IT"/>
        </a:p>
      </dgm:t>
    </dgm:pt>
    <dgm:pt modelId="{27C62EB6-D666-4922-BD4F-5A14470FCDBB}" type="sibTrans" cxnId="{B0F3FFDC-A35C-464A-94DE-C812592C7339}">
      <dgm:prSet/>
      <dgm:spPr/>
      <dgm:t>
        <a:bodyPr/>
        <a:lstStyle/>
        <a:p>
          <a:endParaRPr lang="it-IT"/>
        </a:p>
      </dgm:t>
    </dgm:pt>
    <dgm:pt modelId="{B9ADDC22-8E08-42F8-9AA0-8F996D036751}">
      <dgm:prSet phldrT="[Testo]"/>
      <dgm:spPr/>
      <dgm:t>
        <a:bodyPr/>
        <a:lstStyle/>
        <a:p>
          <a:endParaRPr lang="it-IT" dirty="0"/>
        </a:p>
      </dgm:t>
    </dgm:pt>
    <dgm:pt modelId="{126E020F-2B0F-4BBF-BF84-6ACA468D068F}" type="parTrans" cxnId="{DEC46C6D-FEE9-4324-ACA4-312849C8F4A5}">
      <dgm:prSet/>
      <dgm:spPr/>
      <dgm:t>
        <a:bodyPr/>
        <a:lstStyle/>
        <a:p>
          <a:endParaRPr lang="it-IT"/>
        </a:p>
      </dgm:t>
    </dgm:pt>
    <dgm:pt modelId="{72E6D0D0-F921-492B-BF95-19CA99798FC7}" type="sibTrans" cxnId="{DEC46C6D-FEE9-4324-ACA4-312849C8F4A5}">
      <dgm:prSet/>
      <dgm:spPr/>
      <dgm:t>
        <a:bodyPr/>
        <a:lstStyle/>
        <a:p>
          <a:endParaRPr lang="it-IT"/>
        </a:p>
      </dgm:t>
    </dgm:pt>
    <dgm:pt modelId="{3ACC3531-3F23-4DA7-989A-1A6C2AD8C610}">
      <dgm:prSet phldrT="[Testo]"/>
      <dgm:spPr/>
      <dgm:t>
        <a:bodyPr/>
        <a:lstStyle/>
        <a:p>
          <a:r>
            <a:rPr lang="it-IT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 richiede energia in standby</a:t>
          </a:r>
        </a:p>
      </dgm:t>
    </dgm:pt>
    <dgm:pt modelId="{62BFDAC2-74A1-4170-9AD6-55B4A4CFA48B}" type="parTrans" cxnId="{DDE5D721-2D34-4CBD-AC2B-117A8CD0EE99}">
      <dgm:prSet/>
      <dgm:spPr/>
      <dgm:t>
        <a:bodyPr/>
        <a:lstStyle/>
        <a:p>
          <a:endParaRPr lang="it-IT"/>
        </a:p>
      </dgm:t>
    </dgm:pt>
    <dgm:pt modelId="{4F2F25F5-6F1A-457C-B240-497D3BEECF46}" type="sibTrans" cxnId="{DDE5D721-2D34-4CBD-AC2B-117A8CD0EE99}">
      <dgm:prSet/>
      <dgm:spPr/>
      <dgm:t>
        <a:bodyPr/>
        <a:lstStyle/>
        <a:p>
          <a:endParaRPr lang="it-IT"/>
        </a:p>
      </dgm:t>
    </dgm:pt>
    <dgm:pt modelId="{F1EAE878-705E-4EDE-ADB9-B54B83A47717}" type="pres">
      <dgm:prSet presAssocID="{0444A723-F322-4C91-97AD-F27749946589}" presName="Name0" presStyleCnt="0">
        <dgm:presLayoutVars>
          <dgm:chMax/>
          <dgm:chPref/>
          <dgm:dir/>
          <dgm:animLvl val="lvl"/>
        </dgm:presLayoutVars>
      </dgm:prSet>
      <dgm:spPr/>
    </dgm:pt>
    <dgm:pt modelId="{9FF71AF0-387D-4B16-BEA6-307B0076049C}" type="pres">
      <dgm:prSet presAssocID="{E7EEAC5D-1DE3-4B31-A9DA-59DF2DC09580}" presName="composite" presStyleCnt="0"/>
      <dgm:spPr/>
    </dgm:pt>
    <dgm:pt modelId="{59DBB5FE-049F-4046-8057-361B4235A917}" type="pres">
      <dgm:prSet presAssocID="{E7EEAC5D-1DE3-4B31-A9DA-59DF2DC09580}" presName="Parent1" presStyleLbl="node1" presStyleIdx="0" presStyleCnt="8" custLinFactNeighborY="-92">
        <dgm:presLayoutVars>
          <dgm:chMax val="1"/>
          <dgm:chPref val="1"/>
          <dgm:bulletEnabled val="1"/>
        </dgm:presLayoutVars>
      </dgm:prSet>
      <dgm:spPr/>
    </dgm:pt>
    <dgm:pt modelId="{BA35E159-CFCB-474D-8990-CE0EDFB55CB2}" type="pres">
      <dgm:prSet presAssocID="{E7EEAC5D-1DE3-4B31-A9DA-59DF2DC09580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6F1DED56-F202-4321-9EC1-C7CD90889767}" type="pres">
      <dgm:prSet presAssocID="{E7EEAC5D-1DE3-4B31-A9DA-59DF2DC09580}" presName="BalanceSpacing" presStyleCnt="0"/>
      <dgm:spPr/>
    </dgm:pt>
    <dgm:pt modelId="{8F855CFE-1881-4F5B-98A5-10650C4C142F}" type="pres">
      <dgm:prSet presAssocID="{E7EEAC5D-1DE3-4B31-A9DA-59DF2DC09580}" presName="BalanceSpacing1" presStyleCnt="0"/>
      <dgm:spPr/>
    </dgm:pt>
    <dgm:pt modelId="{C93220A1-71DE-47C8-B39D-D304B3CD5A7E}" type="pres">
      <dgm:prSet presAssocID="{D06C7465-9DA5-4E00-9929-58B63EB2048C}" presName="Accent1Text" presStyleLbl="node1" presStyleIdx="1" presStyleCnt="8"/>
      <dgm:spPr/>
    </dgm:pt>
    <dgm:pt modelId="{63E2FD5B-3B1E-41BB-B558-552C7A572ACB}" type="pres">
      <dgm:prSet presAssocID="{D06C7465-9DA5-4E00-9929-58B63EB2048C}" presName="spaceBetweenRectangles" presStyleCnt="0"/>
      <dgm:spPr/>
    </dgm:pt>
    <dgm:pt modelId="{62CE1E6F-7C1A-497A-AB03-B1738829B5CF}" type="pres">
      <dgm:prSet presAssocID="{62661E4C-42B9-45A0-8139-1F155BD7A584}" presName="composite" presStyleCnt="0"/>
      <dgm:spPr/>
    </dgm:pt>
    <dgm:pt modelId="{E84FC6F8-4D17-41D2-A3A5-60D72E0EFC3E}" type="pres">
      <dgm:prSet presAssocID="{62661E4C-42B9-45A0-8139-1F155BD7A584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A083CC0D-18AF-4954-ADB2-74373FA9C8F0}" type="pres">
      <dgm:prSet presAssocID="{62661E4C-42B9-45A0-8139-1F155BD7A584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B9675F4-AD7B-4F91-AD07-C4C7E98642A2}" type="pres">
      <dgm:prSet presAssocID="{62661E4C-42B9-45A0-8139-1F155BD7A584}" presName="BalanceSpacing" presStyleCnt="0"/>
      <dgm:spPr/>
    </dgm:pt>
    <dgm:pt modelId="{AADA5D62-EAA2-46FD-BE98-AD9219CB5732}" type="pres">
      <dgm:prSet presAssocID="{62661E4C-42B9-45A0-8139-1F155BD7A584}" presName="BalanceSpacing1" presStyleCnt="0"/>
      <dgm:spPr/>
    </dgm:pt>
    <dgm:pt modelId="{5E1DFAA8-A1B0-4D83-83FE-6949B0875853}" type="pres">
      <dgm:prSet presAssocID="{8901683F-537F-416F-9B2B-28E2364EEDC1}" presName="Accent1Text" presStyleLbl="node1" presStyleIdx="3" presStyleCnt="8"/>
      <dgm:spPr/>
    </dgm:pt>
    <dgm:pt modelId="{BEA90357-419A-441D-A685-62CB18AB9092}" type="pres">
      <dgm:prSet presAssocID="{8901683F-537F-416F-9B2B-28E2364EEDC1}" presName="spaceBetweenRectangles" presStyleCnt="0"/>
      <dgm:spPr/>
    </dgm:pt>
    <dgm:pt modelId="{921FBAA5-F927-46EA-A816-A02B6FBA77F4}" type="pres">
      <dgm:prSet presAssocID="{F8811EC8-C4CE-4545-AF39-27055FE72C07}" presName="composite" presStyleCnt="0"/>
      <dgm:spPr/>
    </dgm:pt>
    <dgm:pt modelId="{28B139EA-4896-4824-9DA2-40A421CECB84}" type="pres">
      <dgm:prSet presAssocID="{F8811EC8-C4CE-4545-AF39-27055FE72C07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00760EF6-A8B7-4B7E-A9D1-EFC487D29A5E}" type="pres">
      <dgm:prSet presAssocID="{F8811EC8-C4CE-4545-AF39-27055FE72C07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F470973-DA80-4D7D-AE79-8ADEFBFF10C5}" type="pres">
      <dgm:prSet presAssocID="{F8811EC8-C4CE-4545-AF39-27055FE72C07}" presName="BalanceSpacing" presStyleCnt="0"/>
      <dgm:spPr/>
    </dgm:pt>
    <dgm:pt modelId="{804EB547-3227-432C-99F7-9F95C972B725}" type="pres">
      <dgm:prSet presAssocID="{F8811EC8-C4CE-4545-AF39-27055FE72C07}" presName="BalanceSpacing1" presStyleCnt="0"/>
      <dgm:spPr/>
    </dgm:pt>
    <dgm:pt modelId="{BFCF5A81-6A5A-42A9-91EF-97CFF3752819}" type="pres">
      <dgm:prSet presAssocID="{27C62EB6-D666-4922-BD4F-5A14470FCDBB}" presName="Accent1Text" presStyleLbl="node1" presStyleIdx="5" presStyleCnt="8"/>
      <dgm:spPr/>
    </dgm:pt>
    <dgm:pt modelId="{79B7C28A-2B0C-49FE-8035-EAD7F36A64FA}" type="pres">
      <dgm:prSet presAssocID="{27C62EB6-D666-4922-BD4F-5A14470FCDBB}" presName="spaceBetweenRectangles" presStyleCnt="0"/>
      <dgm:spPr/>
    </dgm:pt>
    <dgm:pt modelId="{A1EDD463-8BA3-4B76-A754-23F92538D2F1}" type="pres">
      <dgm:prSet presAssocID="{3ACC3531-3F23-4DA7-989A-1A6C2AD8C610}" presName="composite" presStyleCnt="0"/>
      <dgm:spPr/>
    </dgm:pt>
    <dgm:pt modelId="{9DE22F60-9C23-47D1-BDB1-095D1AE7AC15}" type="pres">
      <dgm:prSet presAssocID="{3ACC3531-3F23-4DA7-989A-1A6C2AD8C610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DEC55CFF-9BCB-4C76-8ECF-55F32CFD3A7B}" type="pres">
      <dgm:prSet presAssocID="{3ACC3531-3F23-4DA7-989A-1A6C2AD8C610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3D6AA05E-2788-4F53-A595-FDE279391EBD}" type="pres">
      <dgm:prSet presAssocID="{3ACC3531-3F23-4DA7-989A-1A6C2AD8C610}" presName="BalanceSpacing" presStyleCnt="0"/>
      <dgm:spPr/>
    </dgm:pt>
    <dgm:pt modelId="{3DA1829F-048E-4D70-9055-E6FE908C0FBA}" type="pres">
      <dgm:prSet presAssocID="{3ACC3531-3F23-4DA7-989A-1A6C2AD8C610}" presName="BalanceSpacing1" presStyleCnt="0"/>
      <dgm:spPr/>
    </dgm:pt>
    <dgm:pt modelId="{A06AAB02-54EE-40CA-A7FC-905A32366402}" type="pres">
      <dgm:prSet presAssocID="{4F2F25F5-6F1A-457C-B240-497D3BEECF46}" presName="Accent1Text" presStyleLbl="node1" presStyleIdx="7" presStyleCnt="8"/>
      <dgm:spPr/>
    </dgm:pt>
  </dgm:ptLst>
  <dgm:cxnLst>
    <dgm:cxn modelId="{DDE5D721-2D34-4CBD-AC2B-117A8CD0EE99}" srcId="{0444A723-F322-4C91-97AD-F27749946589}" destId="{3ACC3531-3F23-4DA7-989A-1A6C2AD8C610}" srcOrd="3" destOrd="0" parTransId="{62BFDAC2-74A1-4170-9AD6-55B4A4CFA48B}" sibTransId="{4F2F25F5-6F1A-457C-B240-497D3BEECF46}"/>
    <dgm:cxn modelId="{AFCC8A31-DEBB-4FD8-8AC1-0C3DB11E46EF}" type="presOf" srcId="{62661E4C-42B9-45A0-8139-1F155BD7A584}" destId="{E84FC6F8-4D17-41D2-A3A5-60D72E0EFC3E}" srcOrd="0" destOrd="0" presId="urn:microsoft.com/office/officeart/2008/layout/AlternatingHexagons"/>
    <dgm:cxn modelId="{7CE79F3E-6DEB-4FEE-A07F-2FE7EA5336A1}" type="presOf" srcId="{3ACC3531-3F23-4DA7-989A-1A6C2AD8C610}" destId="{9DE22F60-9C23-47D1-BDB1-095D1AE7AC15}" srcOrd="0" destOrd="0" presId="urn:microsoft.com/office/officeart/2008/layout/AlternatingHexagons"/>
    <dgm:cxn modelId="{91FF8D3F-6D66-44C5-9BAF-F1BC01086BF1}" srcId="{0444A723-F322-4C91-97AD-F27749946589}" destId="{62661E4C-42B9-45A0-8139-1F155BD7A584}" srcOrd="1" destOrd="0" parTransId="{97C9C56F-DC0E-4D4B-B74F-199D1A59F168}" sibTransId="{8901683F-537F-416F-9B2B-28E2364EEDC1}"/>
    <dgm:cxn modelId="{A05A2660-A349-4B06-9142-AD6202C262C7}" type="presOf" srcId="{0444A723-F322-4C91-97AD-F27749946589}" destId="{F1EAE878-705E-4EDE-ADB9-B54B83A47717}" srcOrd="0" destOrd="0" presId="urn:microsoft.com/office/officeart/2008/layout/AlternatingHexagons"/>
    <dgm:cxn modelId="{DEC46C6D-FEE9-4324-ACA4-312849C8F4A5}" srcId="{F8811EC8-C4CE-4545-AF39-27055FE72C07}" destId="{B9ADDC22-8E08-42F8-9AA0-8F996D036751}" srcOrd="0" destOrd="0" parTransId="{126E020F-2B0F-4BBF-BF84-6ACA468D068F}" sibTransId="{72E6D0D0-F921-492B-BF95-19CA99798FC7}"/>
    <dgm:cxn modelId="{0F28AD70-CE22-40E4-AA8F-D46508D400C5}" type="presOf" srcId="{4F2F25F5-6F1A-457C-B240-497D3BEECF46}" destId="{A06AAB02-54EE-40CA-A7FC-905A32366402}" srcOrd="0" destOrd="0" presId="urn:microsoft.com/office/officeart/2008/layout/AlternatingHexagons"/>
    <dgm:cxn modelId="{64E5C851-D9B1-4539-88C2-D5A6EBF8841B}" type="presOf" srcId="{E7EEAC5D-1DE3-4B31-A9DA-59DF2DC09580}" destId="{59DBB5FE-049F-4046-8057-361B4235A917}" srcOrd="0" destOrd="0" presId="urn:microsoft.com/office/officeart/2008/layout/AlternatingHexagons"/>
    <dgm:cxn modelId="{44A3FA58-C22D-4246-AB62-C8E13A66F921}" srcId="{0444A723-F322-4C91-97AD-F27749946589}" destId="{E7EEAC5D-1DE3-4B31-A9DA-59DF2DC09580}" srcOrd="0" destOrd="0" parTransId="{AB4C1262-B5DF-48F2-B52F-3E8AA1C1E3F8}" sibTransId="{D06C7465-9DA5-4E00-9929-58B63EB2048C}"/>
    <dgm:cxn modelId="{58B10379-9781-42E7-B972-E136001C1C7C}" type="presOf" srcId="{9B9BFF43-F816-4278-9DC4-4D24FAFCAAE0}" destId="{BA35E159-CFCB-474D-8990-CE0EDFB55CB2}" srcOrd="0" destOrd="0" presId="urn:microsoft.com/office/officeart/2008/layout/AlternatingHexagons"/>
    <dgm:cxn modelId="{3125FA81-A02E-4013-8AC1-C88940803E6C}" type="presOf" srcId="{B9ADDC22-8E08-42F8-9AA0-8F996D036751}" destId="{00760EF6-A8B7-4B7E-A9D1-EFC487D29A5E}" srcOrd="0" destOrd="0" presId="urn:microsoft.com/office/officeart/2008/layout/AlternatingHexagons"/>
    <dgm:cxn modelId="{959C478A-CAF9-4C4C-A7BA-0CC36D31C347}" srcId="{62661E4C-42B9-45A0-8139-1F155BD7A584}" destId="{AA32F787-1390-48D3-A952-3F6B1C4F027D}" srcOrd="0" destOrd="0" parTransId="{5226C9EB-D0FC-48DD-8C0D-369C5AB8539B}" sibTransId="{34D679B2-9B07-440F-AD30-D9507A8916D9}"/>
    <dgm:cxn modelId="{3D7E1EA5-3F94-4F60-AFD0-287E1358A3B6}" type="presOf" srcId="{27C62EB6-D666-4922-BD4F-5A14470FCDBB}" destId="{BFCF5A81-6A5A-42A9-91EF-97CFF3752819}" srcOrd="0" destOrd="0" presId="urn:microsoft.com/office/officeart/2008/layout/AlternatingHexagons"/>
    <dgm:cxn modelId="{6EC7FCA7-DB25-447F-9FB3-86094DC1E5CC}" type="presOf" srcId="{D06C7465-9DA5-4E00-9929-58B63EB2048C}" destId="{C93220A1-71DE-47C8-B39D-D304B3CD5A7E}" srcOrd="0" destOrd="0" presId="urn:microsoft.com/office/officeart/2008/layout/AlternatingHexagons"/>
    <dgm:cxn modelId="{6A3473D2-FB59-49E3-8971-1216F5957AB2}" type="presOf" srcId="{AA32F787-1390-48D3-A952-3F6B1C4F027D}" destId="{A083CC0D-18AF-4954-ADB2-74373FA9C8F0}" srcOrd="0" destOrd="0" presId="urn:microsoft.com/office/officeart/2008/layout/AlternatingHexagons"/>
    <dgm:cxn modelId="{B0F3FFDC-A35C-464A-94DE-C812592C7339}" srcId="{0444A723-F322-4C91-97AD-F27749946589}" destId="{F8811EC8-C4CE-4545-AF39-27055FE72C07}" srcOrd="2" destOrd="0" parTransId="{D8433825-5F64-43C0-AE14-9F6904F1D372}" sibTransId="{27C62EB6-D666-4922-BD4F-5A14470FCDBB}"/>
    <dgm:cxn modelId="{F5C29FE9-21AA-49FE-992E-275306A6CF5E}" type="presOf" srcId="{F8811EC8-C4CE-4545-AF39-27055FE72C07}" destId="{28B139EA-4896-4824-9DA2-40A421CECB84}" srcOrd="0" destOrd="0" presId="urn:microsoft.com/office/officeart/2008/layout/AlternatingHexagons"/>
    <dgm:cxn modelId="{905B2DF3-96B7-4557-A230-CF065355298E}" type="presOf" srcId="{8901683F-537F-416F-9B2B-28E2364EEDC1}" destId="{5E1DFAA8-A1B0-4D83-83FE-6949B0875853}" srcOrd="0" destOrd="0" presId="urn:microsoft.com/office/officeart/2008/layout/AlternatingHexagons"/>
    <dgm:cxn modelId="{1C75CAF5-6EAD-476A-968D-0713E2C94E48}" srcId="{E7EEAC5D-1DE3-4B31-A9DA-59DF2DC09580}" destId="{9B9BFF43-F816-4278-9DC4-4D24FAFCAAE0}" srcOrd="0" destOrd="0" parTransId="{F46FA1A4-90AA-41A1-9D9A-1530D8DA1BCD}" sibTransId="{74085DE1-65C3-46DB-A64B-D2CDD7304FDC}"/>
    <dgm:cxn modelId="{E1155B71-AB7B-4D64-8EEC-6CE0C24F4966}" type="presParOf" srcId="{F1EAE878-705E-4EDE-ADB9-B54B83A47717}" destId="{9FF71AF0-387D-4B16-BEA6-307B0076049C}" srcOrd="0" destOrd="0" presId="urn:microsoft.com/office/officeart/2008/layout/AlternatingHexagons"/>
    <dgm:cxn modelId="{1EB33557-7E51-43EB-B141-94D18FC838FB}" type="presParOf" srcId="{9FF71AF0-387D-4B16-BEA6-307B0076049C}" destId="{59DBB5FE-049F-4046-8057-361B4235A917}" srcOrd="0" destOrd="0" presId="urn:microsoft.com/office/officeart/2008/layout/AlternatingHexagons"/>
    <dgm:cxn modelId="{19159F36-EEFC-41A8-AC59-8FD17AB56149}" type="presParOf" srcId="{9FF71AF0-387D-4B16-BEA6-307B0076049C}" destId="{BA35E159-CFCB-474D-8990-CE0EDFB55CB2}" srcOrd="1" destOrd="0" presId="urn:microsoft.com/office/officeart/2008/layout/AlternatingHexagons"/>
    <dgm:cxn modelId="{D9A16F56-7108-414A-8767-07FDD65AA4AB}" type="presParOf" srcId="{9FF71AF0-387D-4B16-BEA6-307B0076049C}" destId="{6F1DED56-F202-4321-9EC1-C7CD90889767}" srcOrd="2" destOrd="0" presId="urn:microsoft.com/office/officeart/2008/layout/AlternatingHexagons"/>
    <dgm:cxn modelId="{ECA9030C-42BE-483F-B0E4-225FAFADB971}" type="presParOf" srcId="{9FF71AF0-387D-4B16-BEA6-307B0076049C}" destId="{8F855CFE-1881-4F5B-98A5-10650C4C142F}" srcOrd="3" destOrd="0" presId="urn:microsoft.com/office/officeart/2008/layout/AlternatingHexagons"/>
    <dgm:cxn modelId="{2E1B2E5A-DF6A-493A-9A58-C5AA215C6241}" type="presParOf" srcId="{9FF71AF0-387D-4B16-BEA6-307B0076049C}" destId="{C93220A1-71DE-47C8-B39D-D304B3CD5A7E}" srcOrd="4" destOrd="0" presId="urn:microsoft.com/office/officeart/2008/layout/AlternatingHexagons"/>
    <dgm:cxn modelId="{091471E5-E926-4E44-ABCA-E8C7446618C2}" type="presParOf" srcId="{F1EAE878-705E-4EDE-ADB9-B54B83A47717}" destId="{63E2FD5B-3B1E-41BB-B558-552C7A572ACB}" srcOrd="1" destOrd="0" presId="urn:microsoft.com/office/officeart/2008/layout/AlternatingHexagons"/>
    <dgm:cxn modelId="{CDE6FE5C-BD34-4B96-8AA2-FDFBA6A01542}" type="presParOf" srcId="{F1EAE878-705E-4EDE-ADB9-B54B83A47717}" destId="{62CE1E6F-7C1A-497A-AB03-B1738829B5CF}" srcOrd="2" destOrd="0" presId="urn:microsoft.com/office/officeart/2008/layout/AlternatingHexagons"/>
    <dgm:cxn modelId="{5CFD45D2-5FAC-4EF1-B089-6B6DB0C48002}" type="presParOf" srcId="{62CE1E6F-7C1A-497A-AB03-B1738829B5CF}" destId="{E84FC6F8-4D17-41D2-A3A5-60D72E0EFC3E}" srcOrd="0" destOrd="0" presId="urn:microsoft.com/office/officeart/2008/layout/AlternatingHexagons"/>
    <dgm:cxn modelId="{F668C80E-8046-4D97-9461-F095769CDB34}" type="presParOf" srcId="{62CE1E6F-7C1A-497A-AB03-B1738829B5CF}" destId="{A083CC0D-18AF-4954-ADB2-74373FA9C8F0}" srcOrd="1" destOrd="0" presId="urn:microsoft.com/office/officeart/2008/layout/AlternatingHexagons"/>
    <dgm:cxn modelId="{10D25A8B-29C3-470B-8780-16A5293F065E}" type="presParOf" srcId="{62CE1E6F-7C1A-497A-AB03-B1738829B5CF}" destId="{8B9675F4-AD7B-4F91-AD07-C4C7E98642A2}" srcOrd="2" destOrd="0" presId="urn:microsoft.com/office/officeart/2008/layout/AlternatingHexagons"/>
    <dgm:cxn modelId="{6A387498-7CF9-4101-A95F-0F6EE65F42C1}" type="presParOf" srcId="{62CE1E6F-7C1A-497A-AB03-B1738829B5CF}" destId="{AADA5D62-EAA2-46FD-BE98-AD9219CB5732}" srcOrd="3" destOrd="0" presId="urn:microsoft.com/office/officeart/2008/layout/AlternatingHexagons"/>
    <dgm:cxn modelId="{27661FA6-B9DD-4DA5-BED4-324AACF9E70E}" type="presParOf" srcId="{62CE1E6F-7C1A-497A-AB03-B1738829B5CF}" destId="{5E1DFAA8-A1B0-4D83-83FE-6949B0875853}" srcOrd="4" destOrd="0" presId="urn:microsoft.com/office/officeart/2008/layout/AlternatingHexagons"/>
    <dgm:cxn modelId="{264CBD7E-F36F-4224-A9E6-F1976A27C9BD}" type="presParOf" srcId="{F1EAE878-705E-4EDE-ADB9-B54B83A47717}" destId="{BEA90357-419A-441D-A685-62CB18AB9092}" srcOrd="3" destOrd="0" presId="urn:microsoft.com/office/officeart/2008/layout/AlternatingHexagons"/>
    <dgm:cxn modelId="{05E92721-7807-43E4-BFE8-C6AA0782DD90}" type="presParOf" srcId="{F1EAE878-705E-4EDE-ADB9-B54B83A47717}" destId="{921FBAA5-F927-46EA-A816-A02B6FBA77F4}" srcOrd="4" destOrd="0" presId="urn:microsoft.com/office/officeart/2008/layout/AlternatingHexagons"/>
    <dgm:cxn modelId="{24DF3912-5EFD-4920-94CE-FFCF00128148}" type="presParOf" srcId="{921FBAA5-F927-46EA-A816-A02B6FBA77F4}" destId="{28B139EA-4896-4824-9DA2-40A421CECB84}" srcOrd="0" destOrd="0" presId="urn:microsoft.com/office/officeart/2008/layout/AlternatingHexagons"/>
    <dgm:cxn modelId="{31B7C4D7-18BB-42E7-A3DB-D280E5DCE53A}" type="presParOf" srcId="{921FBAA5-F927-46EA-A816-A02B6FBA77F4}" destId="{00760EF6-A8B7-4B7E-A9D1-EFC487D29A5E}" srcOrd="1" destOrd="0" presId="urn:microsoft.com/office/officeart/2008/layout/AlternatingHexagons"/>
    <dgm:cxn modelId="{00E406C0-B631-4576-8019-34844251BD13}" type="presParOf" srcId="{921FBAA5-F927-46EA-A816-A02B6FBA77F4}" destId="{5F470973-DA80-4D7D-AE79-8ADEFBFF10C5}" srcOrd="2" destOrd="0" presId="urn:microsoft.com/office/officeart/2008/layout/AlternatingHexagons"/>
    <dgm:cxn modelId="{0116120D-BDCF-4B61-9196-FBDBBAB7F365}" type="presParOf" srcId="{921FBAA5-F927-46EA-A816-A02B6FBA77F4}" destId="{804EB547-3227-432C-99F7-9F95C972B725}" srcOrd="3" destOrd="0" presId="urn:microsoft.com/office/officeart/2008/layout/AlternatingHexagons"/>
    <dgm:cxn modelId="{377D97FA-EC72-4A7E-982A-5BC904E89F8D}" type="presParOf" srcId="{921FBAA5-F927-46EA-A816-A02B6FBA77F4}" destId="{BFCF5A81-6A5A-42A9-91EF-97CFF3752819}" srcOrd="4" destOrd="0" presId="urn:microsoft.com/office/officeart/2008/layout/AlternatingHexagons"/>
    <dgm:cxn modelId="{31B8FD68-387C-46C1-B372-8CF01B10A16C}" type="presParOf" srcId="{F1EAE878-705E-4EDE-ADB9-B54B83A47717}" destId="{79B7C28A-2B0C-49FE-8035-EAD7F36A64FA}" srcOrd="5" destOrd="0" presId="urn:microsoft.com/office/officeart/2008/layout/AlternatingHexagons"/>
    <dgm:cxn modelId="{2991D23E-53E1-4209-AAD5-EF326B427345}" type="presParOf" srcId="{F1EAE878-705E-4EDE-ADB9-B54B83A47717}" destId="{A1EDD463-8BA3-4B76-A754-23F92538D2F1}" srcOrd="6" destOrd="0" presId="urn:microsoft.com/office/officeart/2008/layout/AlternatingHexagons"/>
    <dgm:cxn modelId="{DE3BF0AB-B8E0-4D6C-8B11-0843513D24C8}" type="presParOf" srcId="{A1EDD463-8BA3-4B76-A754-23F92538D2F1}" destId="{9DE22F60-9C23-47D1-BDB1-095D1AE7AC15}" srcOrd="0" destOrd="0" presId="urn:microsoft.com/office/officeart/2008/layout/AlternatingHexagons"/>
    <dgm:cxn modelId="{DCB75E6D-39CF-4AE0-85BD-494853A8D30A}" type="presParOf" srcId="{A1EDD463-8BA3-4B76-A754-23F92538D2F1}" destId="{DEC55CFF-9BCB-4C76-8ECF-55F32CFD3A7B}" srcOrd="1" destOrd="0" presId="urn:microsoft.com/office/officeart/2008/layout/AlternatingHexagons"/>
    <dgm:cxn modelId="{E105DDBC-DECF-47E4-AC89-2405DE1831F1}" type="presParOf" srcId="{A1EDD463-8BA3-4B76-A754-23F92538D2F1}" destId="{3D6AA05E-2788-4F53-A595-FDE279391EBD}" srcOrd="2" destOrd="0" presId="urn:microsoft.com/office/officeart/2008/layout/AlternatingHexagons"/>
    <dgm:cxn modelId="{60C56C6E-EC4D-4678-9167-6053DC89ABA4}" type="presParOf" srcId="{A1EDD463-8BA3-4B76-A754-23F92538D2F1}" destId="{3DA1829F-048E-4D70-9055-E6FE908C0FBA}" srcOrd="3" destOrd="0" presId="urn:microsoft.com/office/officeart/2008/layout/AlternatingHexagons"/>
    <dgm:cxn modelId="{A249E686-837F-4D1E-9C10-B9A2F7F5A231}" type="presParOf" srcId="{A1EDD463-8BA3-4B76-A754-23F92538D2F1}" destId="{A06AAB02-54EE-40CA-A7FC-905A3236640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4D60F34-61C1-4F7A-9147-7ABDDEA4FB21}" type="doc">
      <dgm:prSet loTypeId="urn:microsoft.com/office/officeart/2009/layout/CircleArrowProcess" loCatId="process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A9899D35-EDF6-4ED8-BC19-4A74F410EABD}">
      <dgm:prSet phldrT="[Testo]"/>
      <dgm:spPr/>
      <dgm:t>
        <a:bodyPr/>
        <a:lstStyle/>
        <a:p>
          <a:r>
            <a:rPr lang="it-IT" b="1" i="0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Sensore di temperatura digitale</a:t>
          </a:r>
          <a:endParaRPr lang="it-IT" b="1" i="0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hnschrift" panose="020B0502040204020203" pitchFamily="34" charset="0"/>
          </a:endParaRPr>
        </a:p>
      </dgm:t>
    </dgm:pt>
    <dgm:pt modelId="{F1CE54C2-6D2A-43E8-84A6-4FBA3E02A942}" type="parTrans" cxnId="{D7321E56-395C-4256-9D5D-2C5517B16E02}">
      <dgm:prSet/>
      <dgm:spPr/>
      <dgm:t>
        <a:bodyPr/>
        <a:lstStyle/>
        <a:p>
          <a:endParaRPr lang="it-IT"/>
        </a:p>
      </dgm:t>
    </dgm:pt>
    <dgm:pt modelId="{3AB94A66-F864-45F4-8A52-6EB972E82750}" type="sibTrans" cxnId="{D7321E56-395C-4256-9D5D-2C5517B16E02}">
      <dgm:prSet/>
      <dgm:spPr/>
      <dgm:t>
        <a:bodyPr/>
        <a:lstStyle/>
        <a:p>
          <a:endParaRPr lang="it-IT"/>
        </a:p>
      </dgm:t>
    </dgm:pt>
    <dgm:pt modelId="{0C66EE37-6003-44DB-953B-1A666B55D1C8}">
      <dgm:prSet phldrT="[Testo]"/>
      <dgm:spPr/>
      <dgm:t>
        <a:bodyPr/>
        <a:lstStyle/>
        <a:p>
          <a:r>
            <a:rPr lang="it-IT" b="1" i="0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Sonda </a:t>
          </a:r>
          <a:r>
            <a:rPr lang="it-IT" b="1" i="0"/>
            <a:t>DS18B20</a:t>
          </a:r>
          <a:endParaRPr lang="it-IT" b="1" i="0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hnschrift" panose="020B0502040204020203" pitchFamily="34" charset="0"/>
          </a:endParaRPr>
        </a:p>
      </dgm:t>
    </dgm:pt>
    <dgm:pt modelId="{850968E0-AC4B-4CF3-9769-4C978B8C078E}" type="parTrans" cxnId="{10C9318A-A530-4D4E-9DFC-021E0382C7E6}">
      <dgm:prSet/>
      <dgm:spPr/>
      <dgm:t>
        <a:bodyPr/>
        <a:lstStyle/>
        <a:p>
          <a:endParaRPr lang="it-IT"/>
        </a:p>
      </dgm:t>
    </dgm:pt>
    <dgm:pt modelId="{E153A3A8-75CE-437B-927D-30A11EFDCFEB}" type="sibTrans" cxnId="{10C9318A-A530-4D4E-9DFC-021E0382C7E6}">
      <dgm:prSet/>
      <dgm:spPr/>
      <dgm:t>
        <a:bodyPr/>
        <a:lstStyle/>
        <a:p>
          <a:endParaRPr lang="it-IT"/>
        </a:p>
      </dgm:t>
    </dgm:pt>
    <dgm:pt modelId="{F29FD083-8B00-41FD-988F-AA48358578BE}">
      <dgm:prSet phldrT="[Testo]"/>
      <dgm:spPr/>
      <dgm:t>
        <a:bodyPr/>
        <a:lstStyle/>
        <a:p>
          <a:r>
            <a:rPr lang="it-IT" b="1" i="0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Function code</a:t>
          </a:r>
          <a:endParaRPr lang="it-IT" b="1" i="0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hnschrift" panose="020B0502040204020203" pitchFamily="34" charset="0"/>
          </a:endParaRPr>
        </a:p>
      </dgm:t>
    </dgm:pt>
    <dgm:pt modelId="{E74F3FAA-8B1B-40DB-850C-25A40814F212}" type="parTrans" cxnId="{7F0E2EB1-A9BF-4A88-8BA9-FCDC35E4F2DA}">
      <dgm:prSet/>
      <dgm:spPr/>
      <dgm:t>
        <a:bodyPr/>
        <a:lstStyle/>
        <a:p>
          <a:endParaRPr lang="it-IT"/>
        </a:p>
      </dgm:t>
    </dgm:pt>
    <dgm:pt modelId="{7B9E3A53-E721-4584-AEF5-A56BCF733FD6}" type="sibTrans" cxnId="{7F0E2EB1-A9BF-4A88-8BA9-FCDC35E4F2DA}">
      <dgm:prSet/>
      <dgm:spPr/>
      <dgm:t>
        <a:bodyPr/>
        <a:lstStyle/>
        <a:p>
          <a:endParaRPr lang="it-IT"/>
        </a:p>
      </dgm:t>
    </dgm:pt>
    <dgm:pt modelId="{ECD2EA3C-7FBD-4787-A5B0-8F43F3B517FD}" type="pres">
      <dgm:prSet presAssocID="{24D60F34-61C1-4F7A-9147-7ABDDEA4FB21}" presName="Name0" presStyleCnt="0">
        <dgm:presLayoutVars>
          <dgm:chMax val="7"/>
          <dgm:chPref val="7"/>
          <dgm:dir val="rev"/>
          <dgm:animLvl val="lvl"/>
        </dgm:presLayoutVars>
      </dgm:prSet>
      <dgm:spPr/>
    </dgm:pt>
    <dgm:pt modelId="{921465A9-CAB9-497C-AEB0-B9B8617DA997}" type="pres">
      <dgm:prSet presAssocID="{A9899D35-EDF6-4ED8-BC19-4A74F410EABD}" presName="Accent1" presStyleCnt="0"/>
      <dgm:spPr/>
    </dgm:pt>
    <dgm:pt modelId="{F2573695-BC2F-415E-BED0-2CDBED0B6F24}" type="pres">
      <dgm:prSet presAssocID="{A9899D35-EDF6-4ED8-BC19-4A74F410EABD}" presName="Accent" presStyleLbl="node1" presStyleIdx="0" presStyleCnt="3"/>
      <dgm:spPr/>
    </dgm:pt>
    <dgm:pt modelId="{B3936477-F2D4-4EE0-887B-527DB2A3F110}" type="pres">
      <dgm:prSet presAssocID="{A9899D35-EDF6-4ED8-BC19-4A74F410EABD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5F462C5-B87B-4E8E-A1FB-8D930DD23183}" type="pres">
      <dgm:prSet presAssocID="{0C66EE37-6003-44DB-953B-1A666B55D1C8}" presName="Accent2" presStyleCnt="0"/>
      <dgm:spPr/>
    </dgm:pt>
    <dgm:pt modelId="{987C3B73-B6F4-4331-AE39-87817C32C229}" type="pres">
      <dgm:prSet presAssocID="{0C66EE37-6003-44DB-953B-1A666B55D1C8}" presName="Accent" presStyleLbl="node1" presStyleIdx="1" presStyleCnt="3" custScaleX="96563" custScaleY="93911"/>
      <dgm:spPr/>
    </dgm:pt>
    <dgm:pt modelId="{958870FA-ADF2-4EAA-998D-8EF7506BE93F}" type="pres">
      <dgm:prSet presAssocID="{0C66EE37-6003-44DB-953B-1A666B55D1C8}" presName="Parent2" presStyleLbl="revTx" presStyleIdx="1" presStyleCnt="3" custLinFactNeighborX="4541" custLinFactNeighborY="-9483">
        <dgm:presLayoutVars>
          <dgm:chMax val="1"/>
          <dgm:chPref val="1"/>
          <dgm:bulletEnabled val="1"/>
        </dgm:presLayoutVars>
      </dgm:prSet>
      <dgm:spPr/>
    </dgm:pt>
    <dgm:pt modelId="{B09EA56D-E771-434E-A132-81B8B76A97C3}" type="pres">
      <dgm:prSet presAssocID="{F29FD083-8B00-41FD-988F-AA48358578BE}" presName="Accent3" presStyleCnt="0"/>
      <dgm:spPr/>
    </dgm:pt>
    <dgm:pt modelId="{3CC83BB2-E918-471B-BBC9-FBB0A65095F0}" type="pres">
      <dgm:prSet presAssocID="{F29FD083-8B00-41FD-988F-AA48358578BE}" presName="Accent" presStyleLbl="node1" presStyleIdx="2" presStyleCnt="3"/>
      <dgm:spPr/>
    </dgm:pt>
    <dgm:pt modelId="{E5E87236-CE72-4ACD-A780-E7B16B2CA762}" type="pres">
      <dgm:prSet presAssocID="{F29FD083-8B00-41FD-988F-AA48358578B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090A203-529E-4C2F-8033-161FB0055732}" type="presOf" srcId="{F29FD083-8B00-41FD-988F-AA48358578BE}" destId="{E5E87236-CE72-4ACD-A780-E7B16B2CA762}" srcOrd="0" destOrd="0" presId="urn:microsoft.com/office/officeart/2009/layout/CircleArrowProcess"/>
    <dgm:cxn modelId="{E881BE22-581E-4555-AA26-848C92DC7F89}" type="presOf" srcId="{A9899D35-EDF6-4ED8-BC19-4A74F410EABD}" destId="{B3936477-F2D4-4EE0-887B-527DB2A3F110}" srcOrd="0" destOrd="0" presId="urn:microsoft.com/office/officeart/2009/layout/CircleArrowProcess"/>
    <dgm:cxn modelId="{D7321E56-395C-4256-9D5D-2C5517B16E02}" srcId="{24D60F34-61C1-4F7A-9147-7ABDDEA4FB21}" destId="{A9899D35-EDF6-4ED8-BC19-4A74F410EABD}" srcOrd="0" destOrd="0" parTransId="{F1CE54C2-6D2A-43E8-84A6-4FBA3E02A942}" sibTransId="{3AB94A66-F864-45F4-8A52-6EB972E82750}"/>
    <dgm:cxn modelId="{10C9318A-A530-4D4E-9DFC-021E0382C7E6}" srcId="{24D60F34-61C1-4F7A-9147-7ABDDEA4FB21}" destId="{0C66EE37-6003-44DB-953B-1A666B55D1C8}" srcOrd="1" destOrd="0" parTransId="{850968E0-AC4B-4CF3-9769-4C978B8C078E}" sibTransId="{E153A3A8-75CE-437B-927D-30A11EFDCFEB}"/>
    <dgm:cxn modelId="{7F0E2EB1-A9BF-4A88-8BA9-FCDC35E4F2DA}" srcId="{24D60F34-61C1-4F7A-9147-7ABDDEA4FB21}" destId="{F29FD083-8B00-41FD-988F-AA48358578BE}" srcOrd="2" destOrd="0" parTransId="{E74F3FAA-8B1B-40DB-850C-25A40814F212}" sibTransId="{7B9E3A53-E721-4584-AEF5-A56BCF733FD6}"/>
    <dgm:cxn modelId="{CE9C0CBF-C9A9-4E5F-AAB9-6DA79B4C22DF}" type="presOf" srcId="{0C66EE37-6003-44DB-953B-1A666B55D1C8}" destId="{958870FA-ADF2-4EAA-998D-8EF7506BE93F}" srcOrd="0" destOrd="0" presId="urn:microsoft.com/office/officeart/2009/layout/CircleArrowProcess"/>
    <dgm:cxn modelId="{33F183CC-F65D-49E3-A609-AF97B6C3138F}" type="presOf" srcId="{24D60F34-61C1-4F7A-9147-7ABDDEA4FB21}" destId="{ECD2EA3C-7FBD-4787-A5B0-8F43F3B517FD}" srcOrd="0" destOrd="0" presId="urn:microsoft.com/office/officeart/2009/layout/CircleArrowProcess"/>
    <dgm:cxn modelId="{7F39C2BC-26EF-43FC-8F7E-F9EBDEF62282}" type="presParOf" srcId="{ECD2EA3C-7FBD-4787-A5B0-8F43F3B517FD}" destId="{921465A9-CAB9-497C-AEB0-B9B8617DA997}" srcOrd="0" destOrd="0" presId="urn:microsoft.com/office/officeart/2009/layout/CircleArrowProcess"/>
    <dgm:cxn modelId="{06DEF5D5-A123-4BDC-BD96-053F8B82DC8C}" type="presParOf" srcId="{921465A9-CAB9-497C-AEB0-B9B8617DA997}" destId="{F2573695-BC2F-415E-BED0-2CDBED0B6F24}" srcOrd="0" destOrd="0" presId="urn:microsoft.com/office/officeart/2009/layout/CircleArrowProcess"/>
    <dgm:cxn modelId="{BF09736D-2C4E-4DA3-8357-F70B000309FA}" type="presParOf" srcId="{ECD2EA3C-7FBD-4787-A5B0-8F43F3B517FD}" destId="{B3936477-F2D4-4EE0-887B-527DB2A3F110}" srcOrd="1" destOrd="0" presId="urn:microsoft.com/office/officeart/2009/layout/CircleArrowProcess"/>
    <dgm:cxn modelId="{DADAB72E-8A92-43C1-924E-40EAAAA594B3}" type="presParOf" srcId="{ECD2EA3C-7FBD-4787-A5B0-8F43F3B517FD}" destId="{C5F462C5-B87B-4E8E-A1FB-8D930DD23183}" srcOrd="2" destOrd="0" presId="urn:microsoft.com/office/officeart/2009/layout/CircleArrowProcess"/>
    <dgm:cxn modelId="{57742F5D-D7BF-4013-91F2-1F3626F7460F}" type="presParOf" srcId="{C5F462C5-B87B-4E8E-A1FB-8D930DD23183}" destId="{987C3B73-B6F4-4331-AE39-87817C32C229}" srcOrd="0" destOrd="0" presId="urn:microsoft.com/office/officeart/2009/layout/CircleArrowProcess"/>
    <dgm:cxn modelId="{804B7199-359F-48DE-AA41-AB0C452BD4E1}" type="presParOf" srcId="{ECD2EA3C-7FBD-4787-A5B0-8F43F3B517FD}" destId="{958870FA-ADF2-4EAA-998D-8EF7506BE93F}" srcOrd="3" destOrd="0" presId="urn:microsoft.com/office/officeart/2009/layout/CircleArrowProcess"/>
    <dgm:cxn modelId="{0322AFE7-1A09-4780-88CA-D90274A2944C}" type="presParOf" srcId="{ECD2EA3C-7FBD-4787-A5B0-8F43F3B517FD}" destId="{B09EA56D-E771-434E-A132-81B8B76A97C3}" srcOrd="4" destOrd="0" presId="urn:microsoft.com/office/officeart/2009/layout/CircleArrowProcess"/>
    <dgm:cxn modelId="{482D802C-5064-4B1E-A717-6006A928E201}" type="presParOf" srcId="{B09EA56D-E771-434E-A132-81B8B76A97C3}" destId="{3CC83BB2-E918-471B-BBC9-FBB0A65095F0}" srcOrd="0" destOrd="0" presId="urn:microsoft.com/office/officeart/2009/layout/CircleArrowProcess"/>
    <dgm:cxn modelId="{571739FA-6F23-4855-85BC-18E5FE339C33}" type="presParOf" srcId="{ECD2EA3C-7FBD-4787-A5B0-8F43F3B517FD}" destId="{E5E87236-CE72-4ACD-A780-E7B16B2CA76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C0FF5-A46E-40A2-94D8-FB14BDAB6BB2}">
      <dsp:nvSpPr>
        <dsp:cNvPr id="0" name=""/>
        <dsp:cNvSpPr/>
      </dsp:nvSpPr>
      <dsp:spPr>
        <a:xfrm>
          <a:off x="1634322" y="-31692"/>
          <a:ext cx="5131189" cy="5131189"/>
        </a:xfrm>
        <a:prstGeom prst="circularArrow">
          <a:avLst>
            <a:gd name="adj1" fmla="val 5544"/>
            <a:gd name="adj2" fmla="val 330680"/>
            <a:gd name="adj3" fmla="val 13763345"/>
            <a:gd name="adj4" fmla="val 17393625"/>
            <a:gd name="adj5" fmla="val 5757"/>
          </a:avLst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861B6D5-5742-4D18-961C-AF1FF049AF6D}">
      <dsp:nvSpPr>
        <dsp:cNvPr id="0" name=""/>
        <dsp:cNvSpPr/>
      </dsp:nvSpPr>
      <dsp:spPr>
        <a:xfrm>
          <a:off x="2992030" y="1314"/>
          <a:ext cx="2415772" cy="120788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 sensori del bracciale, collegati al microcontrollore,  raccolgono i dati</a:t>
          </a:r>
        </a:p>
      </dsp:txBody>
      <dsp:txXfrm>
        <a:off x="3050994" y="60278"/>
        <a:ext cx="2297844" cy="1089958"/>
      </dsp:txXfrm>
    </dsp:sp>
    <dsp:sp modelId="{B3029DFB-E68B-4B79-8355-D30C4DC3662C}">
      <dsp:nvSpPr>
        <dsp:cNvPr id="0" name=""/>
        <dsp:cNvSpPr/>
      </dsp:nvSpPr>
      <dsp:spPr>
        <a:xfrm>
          <a:off x="5724927" y="1461899"/>
          <a:ext cx="2415772" cy="1207886"/>
        </a:xfrm>
        <a:prstGeom prst="roundRect">
          <a:avLst/>
        </a:prstGeom>
        <a:gradFill rotWithShape="0">
          <a:gsLst>
            <a:gs pos="0">
              <a:schemeClr val="accent3">
                <a:hueOff val="2812261"/>
                <a:satOff val="547"/>
                <a:lumOff val="2941"/>
                <a:alphaOff val="0"/>
                <a:tint val="98000"/>
                <a:lumMod val="114000"/>
              </a:schemeClr>
            </a:gs>
            <a:gs pos="100000">
              <a:schemeClr val="accent3">
                <a:hueOff val="2812261"/>
                <a:satOff val="547"/>
                <a:lumOff val="294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 valori raccolti vengono inviati al guardiano attraverso  strumenti di connessione</a:t>
          </a:r>
          <a:endParaRPr lang="it-IT" sz="1200" b="1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5783891" y="1520863"/>
        <a:ext cx="2297844" cy="1089958"/>
      </dsp:txXfrm>
    </dsp:sp>
    <dsp:sp modelId="{A2C698C3-35FB-40AE-9845-E252FED307AE}">
      <dsp:nvSpPr>
        <dsp:cNvPr id="0" name=""/>
        <dsp:cNvSpPr/>
      </dsp:nvSpPr>
      <dsp:spPr>
        <a:xfrm>
          <a:off x="4807044" y="3961013"/>
          <a:ext cx="2415772" cy="1207886"/>
        </a:xfrm>
        <a:prstGeom prst="roundRect">
          <a:avLst/>
        </a:prstGeom>
        <a:gradFill rotWithShape="0">
          <a:gsLst>
            <a:gs pos="0">
              <a:schemeClr val="accent3">
                <a:hueOff val="5624522"/>
                <a:satOff val="1095"/>
                <a:lumOff val="5882"/>
                <a:alphaOff val="0"/>
                <a:tint val="98000"/>
                <a:lumMod val="114000"/>
              </a:schemeClr>
            </a:gs>
            <a:gs pos="100000">
              <a:schemeClr val="accent3">
                <a:hueOff val="5624522"/>
                <a:satOff val="1095"/>
                <a:lumOff val="588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Il guardiano, accedendo all’app dal proprio smartphone, può monitorare i vari animali e rilevare la presenza di un problema</a:t>
          </a:r>
          <a:endParaRPr lang="it-IT" sz="1200" b="1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4866008" y="4019977"/>
        <a:ext cx="2297844" cy="1089958"/>
      </dsp:txXfrm>
    </dsp:sp>
    <dsp:sp modelId="{327DF858-3BE8-4B5C-B62D-41015A24672C}">
      <dsp:nvSpPr>
        <dsp:cNvPr id="0" name=""/>
        <dsp:cNvSpPr/>
      </dsp:nvSpPr>
      <dsp:spPr>
        <a:xfrm>
          <a:off x="1226215" y="3961013"/>
          <a:ext cx="2415772" cy="1207886"/>
        </a:xfrm>
        <a:prstGeom prst="roundRect">
          <a:avLst/>
        </a:prstGeom>
        <a:gradFill rotWithShape="0">
          <a:gsLst>
            <a:gs pos="0">
              <a:schemeClr val="accent3">
                <a:hueOff val="8436782"/>
                <a:satOff val="1642"/>
                <a:lumOff val="8824"/>
                <a:alphaOff val="0"/>
                <a:tint val="98000"/>
                <a:lumMod val="114000"/>
              </a:schemeClr>
            </a:gs>
            <a:gs pos="100000">
              <a:schemeClr val="accent3">
                <a:hueOff val="8436782"/>
                <a:satOff val="1642"/>
                <a:lumOff val="882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Tramite GPS, led e buzzer, il guardiano può identificare l’animale ed intervenire correttamente laddove ci sia un problema</a:t>
          </a:r>
          <a:endParaRPr lang="it-IT" sz="1200" b="1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1285179" y="4019977"/>
        <a:ext cx="2297844" cy="1089958"/>
      </dsp:txXfrm>
    </dsp:sp>
    <dsp:sp modelId="{AFBC7B66-EE17-4175-A243-672F86179216}">
      <dsp:nvSpPr>
        <dsp:cNvPr id="0" name=""/>
        <dsp:cNvSpPr/>
      </dsp:nvSpPr>
      <dsp:spPr>
        <a:xfrm>
          <a:off x="406729" y="1461903"/>
          <a:ext cx="2415772" cy="1207886"/>
        </a:xfrm>
        <a:prstGeom prst="roundRect">
          <a:avLst/>
        </a:prstGeom>
        <a:gradFill rotWithShape="0">
          <a:gsLst>
            <a:gs pos="0">
              <a:schemeClr val="accent3">
                <a:hueOff val="11249043"/>
                <a:satOff val="2189"/>
                <a:lumOff val="11765"/>
                <a:alphaOff val="0"/>
                <a:tint val="98000"/>
                <a:lumMod val="114000"/>
              </a:schemeClr>
            </a:gs>
            <a:gs pos="100000">
              <a:schemeClr val="accent3">
                <a:hueOff val="11249043"/>
                <a:satOff val="2189"/>
                <a:lumOff val="1176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E’ possibile verificare costantemente lo stato di salute dell’animale andando a comparare i valori attuali con quelli precedenti </a:t>
          </a:r>
          <a:endParaRPr lang="it-IT" sz="1200" b="1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465693" y="1520867"/>
        <a:ext cx="2297844" cy="10899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824D3-5DB8-42A0-88DA-2092CA026249}">
      <dsp:nvSpPr>
        <dsp:cNvPr id="0" name=""/>
        <dsp:cNvSpPr/>
      </dsp:nvSpPr>
      <dsp:spPr>
        <a:xfrm rot="5400000">
          <a:off x="3437692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Sensore di battito cardiaco su una scheda di breakout</a:t>
          </a:r>
        </a:p>
      </dsp:txBody>
      <dsp:txXfrm rot="-5400000">
        <a:off x="3890545" y="974081"/>
        <a:ext cx="1352070" cy="1554103"/>
      </dsp:txXfrm>
    </dsp:sp>
    <dsp:sp modelId="{90037738-81B8-49F8-BCA1-F36B4DF42261}">
      <dsp:nvSpPr>
        <dsp:cNvPr id="0" name=""/>
        <dsp:cNvSpPr/>
      </dsp:nvSpPr>
      <dsp:spPr>
        <a:xfrm>
          <a:off x="5608320" y="1073799"/>
          <a:ext cx="251968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 </a:t>
          </a:r>
        </a:p>
      </dsp:txBody>
      <dsp:txXfrm>
        <a:off x="5608320" y="1073799"/>
        <a:ext cx="2519680" cy="1354666"/>
      </dsp:txXfrm>
    </dsp:sp>
    <dsp:sp modelId="{146A0223-A7A9-4975-84DF-D6DFB241B352}">
      <dsp:nvSpPr>
        <dsp:cNvPr id="0" name=""/>
        <dsp:cNvSpPr/>
      </dsp:nvSpPr>
      <dsp:spPr>
        <a:xfrm rot="5400000">
          <a:off x="1316284" y="768999"/>
          <a:ext cx="2257777" cy="196426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/>
        </a:p>
      </dsp:txBody>
      <dsp:txXfrm rot="-5400000">
        <a:off x="1769137" y="974081"/>
        <a:ext cx="1352070" cy="1554103"/>
      </dsp:txXfrm>
    </dsp:sp>
    <dsp:sp modelId="{481840B0-4874-4F3D-88F0-79FDB0DEFFAA}">
      <dsp:nvSpPr>
        <dsp:cNvPr id="0" name=""/>
        <dsp:cNvSpPr/>
      </dsp:nvSpPr>
      <dsp:spPr>
        <a:xfrm rot="5400000">
          <a:off x="2372924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Tensione di esercizio: 3.3V-5V</a:t>
          </a:r>
        </a:p>
      </dsp:txBody>
      <dsp:txXfrm rot="-5400000">
        <a:off x="2825777" y="2890483"/>
        <a:ext cx="1352070" cy="1554103"/>
      </dsp:txXfrm>
    </dsp:sp>
    <dsp:sp modelId="{DA208890-4931-4900-BCCD-50CCC4823F7C}">
      <dsp:nvSpPr>
        <dsp:cNvPr id="0" name=""/>
        <dsp:cNvSpPr/>
      </dsp:nvSpPr>
      <dsp:spPr>
        <a:xfrm>
          <a:off x="0" y="2990201"/>
          <a:ext cx="2438400" cy="1354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6AB878-3364-4169-A07C-BF94048955F2}">
      <dsp:nvSpPr>
        <dsp:cNvPr id="0" name=""/>
        <dsp:cNvSpPr/>
      </dsp:nvSpPr>
      <dsp:spPr>
        <a:xfrm rot="5400000">
          <a:off x="4494332" y="2685401"/>
          <a:ext cx="2257777" cy="196426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/>
        </a:p>
      </dsp:txBody>
      <dsp:txXfrm rot="-5400000">
        <a:off x="4947185" y="2890483"/>
        <a:ext cx="1352070" cy="15541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73695-BC2F-415E-BED0-2CDBED0B6F24}">
      <dsp:nvSpPr>
        <dsp:cNvPr id="0" name=""/>
        <dsp:cNvSpPr/>
      </dsp:nvSpPr>
      <dsp:spPr>
        <a:xfrm>
          <a:off x="2246203" y="0"/>
          <a:ext cx="3032004" cy="30324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36477-F2D4-4EE0-887B-527DB2A3F110}">
      <dsp:nvSpPr>
        <dsp:cNvPr id="0" name=""/>
        <dsp:cNvSpPr/>
      </dsp:nvSpPr>
      <dsp:spPr>
        <a:xfrm>
          <a:off x="2919792" y="1094812"/>
          <a:ext cx="1684826" cy="842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i="0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Sensore </a:t>
          </a:r>
          <a:r>
            <a:rPr lang="it-IT" sz="1800" b="1" i="0" u="sng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heart</a:t>
          </a:r>
          <a:r>
            <a:rPr lang="it-IT" sz="1800" b="1" i="0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-beat</a:t>
          </a:r>
        </a:p>
      </dsp:txBody>
      <dsp:txXfrm>
        <a:off x="2919792" y="1094812"/>
        <a:ext cx="1684826" cy="842211"/>
      </dsp:txXfrm>
    </dsp:sp>
    <dsp:sp modelId="{987C3B73-B6F4-4331-AE39-87817C32C229}">
      <dsp:nvSpPr>
        <dsp:cNvPr id="0" name=""/>
        <dsp:cNvSpPr/>
      </dsp:nvSpPr>
      <dsp:spPr>
        <a:xfrm>
          <a:off x="3088331" y="1742376"/>
          <a:ext cx="3032004" cy="303246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870FA-ADF2-4EAA-998D-8EF7506BE93F}">
      <dsp:nvSpPr>
        <dsp:cNvPr id="0" name=""/>
        <dsp:cNvSpPr/>
      </dsp:nvSpPr>
      <dsp:spPr>
        <a:xfrm>
          <a:off x="3835012" y="2767400"/>
          <a:ext cx="1684826" cy="842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i="0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Rilevamento di battito cardiaco KY-039</a:t>
          </a:r>
        </a:p>
      </dsp:txBody>
      <dsp:txXfrm>
        <a:off x="3835012" y="2767400"/>
        <a:ext cx="1684826" cy="842211"/>
      </dsp:txXfrm>
    </dsp:sp>
    <dsp:sp modelId="{3CC83BB2-E918-471B-BBC9-FBB0A65095F0}">
      <dsp:nvSpPr>
        <dsp:cNvPr id="0" name=""/>
        <dsp:cNvSpPr/>
      </dsp:nvSpPr>
      <dsp:spPr>
        <a:xfrm>
          <a:off x="2461432" y="3693258"/>
          <a:ext cx="2604961" cy="2606005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87236-CE72-4ACD-A780-E7B16B2CA762}">
      <dsp:nvSpPr>
        <dsp:cNvPr id="0" name=""/>
        <dsp:cNvSpPr/>
      </dsp:nvSpPr>
      <dsp:spPr>
        <a:xfrm>
          <a:off x="2919792" y="4563677"/>
          <a:ext cx="1684826" cy="842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i="0" u="sng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Function</a:t>
          </a:r>
          <a:r>
            <a:rPr lang="it-IT" sz="1800" b="1" i="0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 code</a:t>
          </a:r>
        </a:p>
      </dsp:txBody>
      <dsp:txXfrm>
        <a:off x="2919792" y="4563677"/>
        <a:ext cx="1684826" cy="8422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026AF-F22F-4AC9-A34B-C7072EBC764F}">
      <dsp:nvSpPr>
        <dsp:cNvPr id="0" name=""/>
        <dsp:cNvSpPr/>
      </dsp:nvSpPr>
      <dsp:spPr>
        <a:xfrm rot="5400000">
          <a:off x="3698104" y="979202"/>
          <a:ext cx="868951" cy="9892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3ADF3-6B06-41FD-AD16-7BC229154638}">
      <dsp:nvSpPr>
        <dsp:cNvPr id="0" name=""/>
        <dsp:cNvSpPr/>
      </dsp:nvSpPr>
      <dsp:spPr>
        <a:xfrm>
          <a:off x="3380701" y="35217"/>
          <a:ext cx="1462802" cy="1023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Microcontrollore</a:t>
          </a:r>
        </a:p>
      </dsp:txBody>
      <dsp:txXfrm>
        <a:off x="3430693" y="85209"/>
        <a:ext cx="1362818" cy="923929"/>
      </dsp:txXfrm>
    </dsp:sp>
    <dsp:sp modelId="{D7609111-DC1D-4BBD-894F-4C80C075DABD}">
      <dsp:nvSpPr>
        <dsp:cNvPr id="0" name=""/>
        <dsp:cNvSpPr/>
      </dsp:nvSpPr>
      <dsp:spPr>
        <a:xfrm>
          <a:off x="3637558" y="1288774"/>
          <a:ext cx="1063902" cy="827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100" b="1" u="none" kern="1200" dirty="0">
              <a:solidFill>
                <a:schemeClr val="bg1">
                  <a:lumMod val="95000"/>
                  <a:lumOff val="5000"/>
                </a:schemeClr>
              </a:solidFill>
            </a:rPr>
            <a:t>Seriale</a:t>
          </a:r>
        </a:p>
      </dsp:txBody>
      <dsp:txXfrm>
        <a:off x="3637558" y="1288774"/>
        <a:ext cx="1063902" cy="827572"/>
      </dsp:txXfrm>
    </dsp:sp>
    <dsp:sp modelId="{9DC09025-C4EB-49AF-9993-1E9CC0501825}">
      <dsp:nvSpPr>
        <dsp:cNvPr id="0" name=""/>
        <dsp:cNvSpPr/>
      </dsp:nvSpPr>
      <dsp:spPr>
        <a:xfrm rot="5400000">
          <a:off x="4823738" y="2148660"/>
          <a:ext cx="868951" cy="9892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4128079"/>
            <a:satOff val="1454"/>
            <a:lumOff val="3306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71397-E8BD-48DB-AE36-238774138835}">
      <dsp:nvSpPr>
        <dsp:cNvPr id="0" name=""/>
        <dsp:cNvSpPr/>
      </dsp:nvSpPr>
      <dsp:spPr>
        <a:xfrm>
          <a:off x="4593519" y="1185410"/>
          <a:ext cx="1462802" cy="1023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2812261"/>
                <a:satOff val="547"/>
                <a:lumOff val="2941"/>
                <a:alphaOff val="0"/>
                <a:tint val="98000"/>
                <a:lumMod val="114000"/>
              </a:schemeClr>
            </a:gs>
            <a:gs pos="100000">
              <a:schemeClr val="accent3">
                <a:hueOff val="2812261"/>
                <a:satOff val="547"/>
                <a:lumOff val="294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Bridge</a:t>
          </a:r>
        </a:p>
      </dsp:txBody>
      <dsp:txXfrm>
        <a:off x="4643511" y="1235402"/>
        <a:ext cx="1362818" cy="923929"/>
      </dsp:txXfrm>
    </dsp:sp>
    <dsp:sp modelId="{D3C3711B-F035-4705-A0A1-79A9B47CD5B3}">
      <dsp:nvSpPr>
        <dsp:cNvPr id="0" name=""/>
        <dsp:cNvSpPr/>
      </dsp:nvSpPr>
      <dsp:spPr>
        <a:xfrm>
          <a:off x="4622797" y="2468872"/>
          <a:ext cx="1063902" cy="739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MQTT</a:t>
          </a:r>
        </a:p>
      </dsp:txBody>
      <dsp:txXfrm>
        <a:off x="4622797" y="2468872"/>
        <a:ext cx="1063902" cy="739328"/>
      </dsp:txXfrm>
    </dsp:sp>
    <dsp:sp modelId="{8E287FA2-DBB4-4A2F-B4E3-2DAD03B5B848}">
      <dsp:nvSpPr>
        <dsp:cNvPr id="0" name=""/>
        <dsp:cNvSpPr/>
      </dsp:nvSpPr>
      <dsp:spPr>
        <a:xfrm rot="5400000">
          <a:off x="6036557" y="3298853"/>
          <a:ext cx="868951" cy="9892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8256158"/>
            <a:satOff val="2907"/>
            <a:lumOff val="6613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16172-BD48-4F95-8BE5-970283FD38F7}">
      <dsp:nvSpPr>
        <dsp:cNvPr id="0" name=""/>
        <dsp:cNvSpPr/>
      </dsp:nvSpPr>
      <dsp:spPr>
        <a:xfrm>
          <a:off x="5806337" y="2335604"/>
          <a:ext cx="1462802" cy="1023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5624522"/>
                <a:satOff val="1095"/>
                <a:lumOff val="5882"/>
                <a:alphaOff val="0"/>
                <a:tint val="98000"/>
                <a:lumMod val="114000"/>
              </a:schemeClr>
            </a:gs>
            <a:gs pos="100000">
              <a:schemeClr val="accent3">
                <a:hueOff val="5624522"/>
                <a:satOff val="1095"/>
                <a:lumOff val="588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>
              <a:solidFill>
                <a:schemeClr val="bg1">
                  <a:lumMod val="95000"/>
                  <a:lumOff val="5000"/>
                </a:schemeClr>
              </a:solidFill>
              <a:effectLst/>
            </a:rPr>
            <a:t>Server</a:t>
          </a:r>
        </a:p>
      </dsp:txBody>
      <dsp:txXfrm>
        <a:off x="5856329" y="2385596"/>
        <a:ext cx="1362818" cy="923929"/>
      </dsp:txXfrm>
    </dsp:sp>
    <dsp:sp modelId="{FE0BA3AA-4320-409C-88B6-343BC7C84CA2}">
      <dsp:nvSpPr>
        <dsp:cNvPr id="0" name=""/>
        <dsp:cNvSpPr/>
      </dsp:nvSpPr>
      <dsp:spPr>
        <a:xfrm>
          <a:off x="7269140" y="2433257"/>
          <a:ext cx="1063902" cy="827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0D84F4-F0AB-4F5A-BA6E-B4BDB649E1A0}">
      <dsp:nvSpPr>
        <dsp:cNvPr id="0" name=""/>
        <dsp:cNvSpPr/>
      </dsp:nvSpPr>
      <dsp:spPr>
        <a:xfrm rot="5400000">
          <a:off x="7249375" y="4449046"/>
          <a:ext cx="868951" cy="9892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12384236"/>
            <a:satOff val="4361"/>
            <a:lumOff val="9919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35E07-D2D3-4819-9AE2-6B37D0D45F3E}">
      <dsp:nvSpPr>
        <dsp:cNvPr id="0" name=""/>
        <dsp:cNvSpPr/>
      </dsp:nvSpPr>
      <dsp:spPr>
        <a:xfrm>
          <a:off x="7019156" y="3485797"/>
          <a:ext cx="1462802" cy="1023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8436782"/>
                <a:satOff val="1642"/>
                <a:lumOff val="8824"/>
                <a:alphaOff val="0"/>
                <a:tint val="98000"/>
                <a:lumMod val="114000"/>
              </a:schemeClr>
            </a:gs>
            <a:gs pos="100000">
              <a:schemeClr val="accent3">
                <a:hueOff val="8436782"/>
                <a:satOff val="1642"/>
                <a:lumOff val="882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Bridge</a:t>
          </a:r>
        </a:p>
      </dsp:txBody>
      <dsp:txXfrm>
        <a:off x="7069148" y="3535789"/>
        <a:ext cx="1362818" cy="923929"/>
      </dsp:txXfrm>
    </dsp:sp>
    <dsp:sp modelId="{1BF57AF2-A24B-4227-A4DD-35F9FA74A1C3}">
      <dsp:nvSpPr>
        <dsp:cNvPr id="0" name=""/>
        <dsp:cNvSpPr/>
      </dsp:nvSpPr>
      <dsp:spPr>
        <a:xfrm>
          <a:off x="7276013" y="4762890"/>
          <a:ext cx="1063902" cy="827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Seriale</a:t>
          </a:r>
        </a:p>
      </dsp:txBody>
      <dsp:txXfrm>
        <a:off x="7276013" y="4762890"/>
        <a:ext cx="1063902" cy="827572"/>
      </dsp:txXfrm>
    </dsp:sp>
    <dsp:sp modelId="{76FD7839-79BF-4796-ADE3-D0DE793B402C}">
      <dsp:nvSpPr>
        <dsp:cNvPr id="0" name=""/>
        <dsp:cNvSpPr/>
      </dsp:nvSpPr>
      <dsp:spPr>
        <a:xfrm>
          <a:off x="8231974" y="4635990"/>
          <a:ext cx="1462802" cy="1023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11249043"/>
                <a:satOff val="2189"/>
                <a:lumOff val="11765"/>
                <a:alphaOff val="0"/>
                <a:tint val="98000"/>
                <a:lumMod val="114000"/>
              </a:schemeClr>
            </a:gs>
            <a:gs pos="100000">
              <a:schemeClr val="accent3">
                <a:hueOff val="11249043"/>
                <a:satOff val="2189"/>
                <a:lumOff val="1176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Microcontrollore</a:t>
          </a:r>
        </a:p>
      </dsp:txBody>
      <dsp:txXfrm>
        <a:off x="8281966" y="4685982"/>
        <a:ext cx="1362818" cy="92392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454E9-3DA1-4B1A-936A-E6D858C9EACD}">
      <dsp:nvSpPr>
        <dsp:cNvPr id="0" name=""/>
        <dsp:cNvSpPr/>
      </dsp:nvSpPr>
      <dsp:spPr>
        <a:xfrm>
          <a:off x="112194" y="267382"/>
          <a:ext cx="6709287" cy="609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Modalità sincrona</a:t>
          </a:r>
        </a:p>
      </dsp:txBody>
      <dsp:txXfrm>
        <a:off x="112194" y="267382"/>
        <a:ext cx="6709287" cy="609935"/>
      </dsp:txXfrm>
    </dsp:sp>
    <dsp:sp modelId="{F27A9A12-65B8-4BF5-8349-9FCE0B8CBED1}">
      <dsp:nvSpPr>
        <dsp:cNvPr id="0" name=""/>
        <dsp:cNvSpPr/>
      </dsp:nvSpPr>
      <dsp:spPr>
        <a:xfrm>
          <a:off x="112194" y="877317"/>
          <a:ext cx="1569973" cy="1242460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D9AB3-7461-499C-9C5C-B2BBD40C0DC3}">
      <dsp:nvSpPr>
        <dsp:cNvPr id="0" name=""/>
        <dsp:cNvSpPr/>
      </dsp:nvSpPr>
      <dsp:spPr>
        <a:xfrm>
          <a:off x="1055221" y="877317"/>
          <a:ext cx="1569973" cy="1242460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CCA84-BCE7-4071-B3F0-9446200A641B}">
      <dsp:nvSpPr>
        <dsp:cNvPr id="0" name=""/>
        <dsp:cNvSpPr/>
      </dsp:nvSpPr>
      <dsp:spPr>
        <a:xfrm>
          <a:off x="1998994" y="877317"/>
          <a:ext cx="1569973" cy="1242460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41915-31E1-41B4-B960-91F12C787D99}">
      <dsp:nvSpPr>
        <dsp:cNvPr id="0" name=""/>
        <dsp:cNvSpPr/>
      </dsp:nvSpPr>
      <dsp:spPr>
        <a:xfrm>
          <a:off x="2942022" y="877317"/>
          <a:ext cx="1569973" cy="1242460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A32C8-A540-4A05-B6A9-E72523C944D2}">
      <dsp:nvSpPr>
        <dsp:cNvPr id="0" name=""/>
        <dsp:cNvSpPr/>
      </dsp:nvSpPr>
      <dsp:spPr>
        <a:xfrm>
          <a:off x="3885795" y="877317"/>
          <a:ext cx="1569973" cy="1242460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0C4C7-3E7A-469E-B089-5789FE6D9D1E}">
      <dsp:nvSpPr>
        <dsp:cNvPr id="0" name=""/>
        <dsp:cNvSpPr/>
      </dsp:nvSpPr>
      <dsp:spPr>
        <a:xfrm>
          <a:off x="4828823" y="877317"/>
          <a:ext cx="1569973" cy="1242460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8850E-94DE-4414-ABF2-7FE8B810B4F0}">
      <dsp:nvSpPr>
        <dsp:cNvPr id="0" name=""/>
        <dsp:cNvSpPr/>
      </dsp:nvSpPr>
      <dsp:spPr>
        <a:xfrm>
          <a:off x="5772596" y="877317"/>
          <a:ext cx="1569973" cy="1242460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5C8C5-F6CA-441A-8D88-DEF0A3FCF94F}">
      <dsp:nvSpPr>
        <dsp:cNvPr id="0" name=""/>
        <dsp:cNvSpPr/>
      </dsp:nvSpPr>
      <dsp:spPr>
        <a:xfrm>
          <a:off x="112194" y="1001563"/>
          <a:ext cx="6796508" cy="9939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Permette velocità più elevate, ma richiede una maggiore complessità del supporto fisico.</a:t>
          </a:r>
          <a:endParaRPr lang="it-IT" sz="1000" kern="1200" dirty="0"/>
        </a:p>
      </dsp:txBody>
      <dsp:txXfrm>
        <a:off x="112194" y="1001563"/>
        <a:ext cx="6796508" cy="993968"/>
      </dsp:txXfrm>
    </dsp:sp>
    <dsp:sp modelId="{92346C2D-0B11-4DFF-9A77-8F6D8B2715CA}">
      <dsp:nvSpPr>
        <dsp:cNvPr id="0" name=""/>
        <dsp:cNvSpPr/>
      </dsp:nvSpPr>
      <dsp:spPr>
        <a:xfrm>
          <a:off x="112194" y="2206299"/>
          <a:ext cx="6709287" cy="609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Modalità asincrona</a:t>
          </a:r>
        </a:p>
      </dsp:txBody>
      <dsp:txXfrm>
        <a:off x="112194" y="2206299"/>
        <a:ext cx="6709287" cy="609935"/>
      </dsp:txXfrm>
    </dsp:sp>
    <dsp:sp modelId="{ACA75214-011C-447B-921A-1F542E8B8171}">
      <dsp:nvSpPr>
        <dsp:cNvPr id="0" name=""/>
        <dsp:cNvSpPr/>
      </dsp:nvSpPr>
      <dsp:spPr>
        <a:xfrm>
          <a:off x="112194" y="2816235"/>
          <a:ext cx="1569973" cy="1242460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526D1-2AE6-407B-B4AC-8D9CF5A0E7E7}">
      <dsp:nvSpPr>
        <dsp:cNvPr id="0" name=""/>
        <dsp:cNvSpPr/>
      </dsp:nvSpPr>
      <dsp:spPr>
        <a:xfrm>
          <a:off x="1055221" y="2816235"/>
          <a:ext cx="1569973" cy="1242460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4B745-3AD7-4632-BAD3-C2881BD419EF}">
      <dsp:nvSpPr>
        <dsp:cNvPr id="0" name=""/>
        <dsp:cNvSpPr/>
      </dsp:nvSpPr>
      <dsp:spPr>
        <a:xfrm>
          <a:off x="1998994" y="2816235"/>
          <a:ext cx="1569973" cy="1242460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B49EC-5797-4E40-9005-9EC01A608BE8}">
      <dsp:nvSpPr>
        <dsp:cNvPr id="0" name=""/>
        <dsp:cNvSpPr/>
      </dsp:nvSpPr>
      <dsp:spPr>
        <a:xfrm>
          <a:off x="2942022" y="2816235"/>
          <a:ext cx="1569973" cy="1242460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3F529-F6DE-4007-B54E-7D46DCB6A07E}">
      <dsp:nvSpPr>
        <dsp:cNvPr id="0" name=""/>
        <dsp:cNvSpPr/>
      </dsp:nvSpPr>
      <dsp:spPr>
        <a:xfrm>
          <a:off x="3885795" y="2816235"/>
          <a:ext cx="1569973" cy="1242460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02FBB-14C9-4826-A0D6-9EBC1C36652D}">
      <dsp:nvSpPr>
        <dsp:cNvPr id="0" name=""/>
        <dsp:cNvSpPr/>
      </dsp:nvSpPr>
      <dsp:spPr>
        <a:xfrm>
          <a:off x="4828823" y="2816235"/>
          <a:ext cx="1569973" cy="1242460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AEBD0-2861-46CD-B9D3-99221E72983B}">
      <dsp:nvSpPr>
        <dsp:cNvPr id="0" name=""/>
        <dsp:cNvSpPr/>
      </dsp:nvSpPr>
      <dsp:spPr>
        <a:xfrm>
          <a:off x="5772596" y="2816235"/>
          <a:ext cx="1569973" cy="1242460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87B09-EE5F-449B-B3F5-818036FE22DE}">
      <dsp:nvSpPr>
        <dsp:cNvPr id="0" name=""/>
        <dsp:cNvSpPr/>
      </dsp:nvSpPr>
      <dsp:spPr>
        <a:xfrm>
          <a:off x="112194" y="2949983"/>
          <a:ext cx="6796508" cy="9939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Richiede un collegamento di complessità minima (al limite 2 fili) ed è molto usata nelle comunicazioni dei microcontrollori, che spesso includono moduli appositi (UART).</a:t>
          </a:r>
        </a:p>
      </dsp:txBody>
      <dsp:txXfrm>
        <a:off x="112194" y="2949983"/>
        <a:ext cx="6796508" cy="993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DAC15-2068-4CAB-BD46-E6158D65727D}">
      <dsp:nvSpPr>
        <dsp:cNvPr id="0" name=""/>
        <dsp:cNvSpPr/>
      </dsp:nvSpPr>
      <dsp:spPr>
        <a:xfrm>
          <a:off x="0" y="461192"/>
          <a:ext cx="8683547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CC9BEC-B3E9-4408-9773-9B21DD8C4A7C}">
      <dsp:nvSpPr>
        <dsp:cNvPr id="0" name=""/>
        <dsp:cNvSpPr/>
      </dsp:nvSpPr>
      <dsp:spPr>
        <a:xfrm>
          <a:off x="434177" y="38485"/>
          <a:ext cx="6078482" cy="9151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9752" tIns="0" rIns="229752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i="0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Sensori</a:t>
          </a:r>
        </a:p>
      </dsp:txBody>
      <dsp:txXfrm>
        <a:off x="478849" y="83157"/>
        <a:ext cx="5989138" cy="825776"/>
      </dsp:txXfrm>
    </dsp:sp>
    <dsp:sp modelId="{88E3D2FE-F07B-4706-8328-657157CE0015}">
      <dsp:nvSpPr>
        <dsp:cNvPr id="0" name=""/>
        <dsp:cNvSpPr/>
      </dsp:nvSpPr>
      <dsp:spPr>
        <a:xfrm>
          <a:off x="0" y="1902205"/>
          <a:ext cx="8683547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5624522"/>
              <a:satOff val="1095"/>
              <a:lumOff val="588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809918-8124-4E08-8A66-F1C37392BF80}">
      <dsp:nvSpPr>
        <dsp:cNvPr id="0" name=""/>
        <dsp:cNvSpPr/>
      </dsp:nvSpPr>
      <dsp:spPr>
        <a:xfrm>
          <a:off x="434177" y="1444645"/>
          <a:ext cx="6078482" cy="915120"/>
        </a:xfrm>
        <a:prstGeom prst="roundRect">
          <a:avLst/>
        </a:prstGeom>
        <a:solidFill>
          <a:srgbClr val="92D050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9752" tIns="0" rIns="229752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Attuatori</a:t>
          </a:r>
        </a:p>
      </dsp:txBody>
      <dsp:txXfrm>
        <a:off x="478849" y="1489317"/>
        <a:ext cx="5989138" cy="825776"/>
      </dsp:txXfrm>
    </dsp:sp>
    <dsp:sp modelId="{8FF38537-37A1-4531-9642-E0734CE8B5B5}">
      <dsp:nvSpPr>
        <dsp:cNvPr id="0" name=""/>
        <dsp:cNvSpPr/>
      </dsp:nvSpPr>
      <dsp:spPr>
        <a:xfrm>
          <a:off x="0" y="3308365"/>
          <a:ext cx="8683547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11249043"/>
              <a:satOff val="2189"/>
              <a:lumOff val="1176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C6E795-CCCD-4E2F-A846-6E2774046546}">
      <dsp:nvSpPr>
        <dsp:cNvPr id="0" name=""/>
        <dsp:cNvSpPr/>
      </dsp:nvSpPr>
      <dsp:spPr>
        <a:xfrm>
          <a:off x="434177" y="2891564"/>
          <a:ext cx="6078482" cy="915120"/>
        </a:xfrm>
        <a:prstGeom prst="roundRect">
          <a:avLst/>
        </a:prstGeom>
        <a:gradFill rotWithShape="0">
          <a:gsLst>
            <a:gs pos="0">
              <a:schemeClr val="accent3">
                <a:hueOff val="11249043"/>
                <a:satOff val="2189"/>
                <a:lumOff val="11765"/>
                <a:alphaOff val="0"/>
                <a:tint val="98000"/>
                <a:lumMod val="114000"/>
              </a:schemeClr>
            </a:gs>
            <a:gs pos="100000">
              <a:schemeClr val="accent3">
                <a:hueOff val="11249043"/>
                <a:satOff val="2189"/>
                <a:lumOff val="1176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9752" tIns="0" rIns="229752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Microcontrollore </a:t>
          </a:r>
        </a:p>
      </dsp:txBody>
      <dsp:txXfrm>
        <a:off x="478849" y="2936236"/>
        <a:ext cx="5989138" cy="825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3D2FE-F07B-4706-8328-657157CE0015}">
      <dsp:nvSpPr>
        <dsp:cNvPr id="0" name=""/>
        <dsp:cNvSpPr/>
      </dsp:nvSpPr>
      <dsp:spPr>
        <a:xfrm>
          <a:off x="0" y="566503"/>
          <a:ext cx="8439693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809918-8124-4E08-8A66-F1C37392BF80}">
      <dsp:nvSpPr>
        <dsp:cNvPr id="0" name=""/>
        <dsp:cNvSpPr/>
      </dsp:nvSpPr>
      <dsp:spPr>
        <a:xfrm>
          <a:off x="421984" y="5623"/>
          <a:ext cx="5907785" cy="1121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300" tIns="0" rIns="22330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Attuatori</a:t>
          </a:r>
        </a:p>
      </dsp:txBody>
      <dsp:txXfrm>
        <a:off x="476744" y="60383"/>
        <a:ext cx="5798265" cy="1012240"/>
      </dsp:txXfrm>
    </dsp:sp>
    <dsp:sp modelId="{8FF38537-37A1-4531-9642-E0734CE8B5B5}">
      <dsp:nvSpPr>
        <dsp:cNvPr id="0" name=""/>
        <dsp:cNvSpPr/>
      </dsp:nvSpPr>
      <dsp:spPr>
        <a:xfrm>
          <a:off x="0" y="2290183"/>
          <a:ext cx="8439693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C6E795-CCCD-4E2F-A846-6E2774046546}">
      <dsp:nvSpPr>
        <dsp:cNvPr id="0" name=""/>
        <dsp:cNvSpPr/>
      </dsp:nvSpPr>
      <dsp:spPr>
        <a:xfrm>
          <a:off x="421984" y="1779266"/>
          <a:ext cx="5907785" cy="1121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300" tIns="0" rIns="22330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Microcontrollore</a:t>
          </a:r>
          <a:r>
            <a:rPr lang="it-IT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sp:txBody>
      <dsp:txXfrm>
        <a:off x="476744" y="1834026"/>
        <a:ext cx="5798265" cy="1012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4BD19-A728-4D0D-BECF-301C4DB97F44}">
      <dsp:nvSpPr>
        <dsp:cNvPr id="0" name=""/>
        <dsp:cNvSpPr/>
      </dsp:nvSpPr>
      <dsp:spPr>
        <a:xfrm>
          <a:off x="0" y="0"/>
          <a:ext cx="1747490" cy="41957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>
              <a:solidFill>
                <a:schemeClr val="bg1">
                  <a:lumMod val="95000"/>
                  <a:lumOff val="5000"/>
                </a:schemeClr>
              </a:solidFill>
              <a:effectLst/>
            </a:rPr>
            <a:t>Bridge lato animale</a:t>
          </a:r>
        </a:p>
      </dsp:txBody>
      <dsp:txXfrm>
        <a:off x="0" y="1678304"/>
        <a:ext cx="1747490" cy="1678304"/>
      </dsp:txXfrm>
    </dsp:sp>
    <dsp:sp modelId="{AF9DA168-BB2F-41E2-BDAA-4873932D7C9F}">
      <dsp:nvSpPr>
        <dsp:cNvPr id="0" name=""/>
        <dsp:cNvSpPr/>
      </dsp:nvSpPr>
      <dsp:spPr>
        <a:xfrm>
          <a:off x="175150" y="251745"/>
          <a:ext cx="1397188" cy="13971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rgbClr val="002060"/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E18B8-88A6-4F2F-B64F-0D4D2B713D89}">
      <dsp:nvSpPr>
        <dsp:cNvPr id="0" name=""/>
        <dsp:cNvSpPr/>
      </dsp:nvSpPr>
      <dsp:spPr>
        <a:xfrm>
          <a:off x="1799914" y="0"/>
          <a:ext cx="1747490" cy="4195762"/>
        </a:xfrm>
        <a:prstGeom prst="roundRect">
          <a:avLst>
            <a:gd name="adj" fmla="val 10000"/>
          </a:avLst>
        </a:prstGeom>
        <a:solidFill>
          <a:schemeClr val="accent2">
            <a:hueOff val="-332684"/>
            <a:satOff val="2054"/>
            <a:lumOff val="-294"/>
            <a:alphaOff val="0"/>
          </a:schemeClr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Bridge lato guardiano</a:t>
          </a:r>
        </a:p>
      </dsp:txBody>
      <dsp:txXfrm>
        <a:off x="1799914" y="1678304"/>
        <a:ext cx="1747490" cy="1678304"/>
      </dsp:txXfrm>
    </dsp:sp>
    <dsp:sp modelId="{E088692C-4DFD-4F9F-A3A2-DE56B92AB5F1}">
      <dsp:nvSpPr>
        <dsp:cNvPr id="0" name=""/>
        <dsp:cNvSpPr/>
      </dsp:nvSpPr>
      <dsp:spPr>
        <a:xfrm>
          <a:off x="1975065" y="251745"/>
          <a:ext cx="1397188" cy="1397188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A0F28-1EAC-403A-AB37-848044483F08}">
      <dsp:nvSpPr>
        <dsp:cNvPr id="0" name=""/>
        <dsp:cNvSpPr/>
      </dsp:nvSpPr>
      <dsp:spPr>
        <a:xfrm>
          <a:off x="3599829" y="0"/>
          <a:ext cx="1747490" cy="4195762"/>
        </a:xfrm>
        <a:prstGeom prst="roundRect">
          <a:avLst>
            <a:gd name="adj" fmla="val 10000"/>
          </a:avLst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Server</a:t>
          </a:r>
        </a:p>
      </dsp:txBody>
      <dsp:txXfrm>
        <a:off x="3599829" y="1678304"/>
        <a:ext cx="1747490" cy="1678304"/>
      </dsp:txXfrm>
    </dsp:sp>
    <dsp:sp modelId="{AFAC774F-93AF-43AB-9723-00441A99E41D}">
      <dsp:nvSpPr>
        <dsp:cNvPr id="0" name=""/>
        <dsp:cNvSpPr/>
      </dsp:nvSpPr>
      <dsp:spPr>
        <a:xfrm>
          <a:off x="3774980" y="251745"/>
          <a:ext cx="1397188" cy="139718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rgbClr val="002060"/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64983-B13E-48D8-854E-A579A48AFB68}">
      <dsp:nvSpPr>
        <dsp:cNvPr id="0" name=""/>
        <dsp:cNvSpPr/>
      </dsp:nvSpPr>
      <dsp:spPr>
        <a:xfrm>
          <a:off x="5399744" y="0"/>
          <a:ext cx="1747490" cy="4195762"/>
        </a:xfrm>
        <a:prstGeom prst="roundRect">
          <a:avLst>
            <a:gd name="adj" fmla="val 10000"/>
          </a:avLst>
        </a:prstGeom>
        <a:solidFill>
          <a:schemeClr val="accent2">
            <a:hueOff val="-998051"/>
            <a:satOff val="6162"/>
            <a:lumOff val="-882"/>
            <a:alphaOff val="0"/>
          </a:schemeClr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Database</a:t>
          </a:r>
        </a:p>
      </dsp:txBody>
      <dsp:txXfrm>
        <a:off x="5399744" y="1678304"/>
        <a:ext cx="1747490" cy="1678304"/>
      </dsp:txXfrm>
    </dsp:sp>
    <dsp:sp modelId="{1193A124-CDA0-4DCA-9950-6DC9781D63DE}">
      <dsp:nvSpPr>
        <dsp:cNvPr id="0" name=""/>
        <dsp:cNvSpPr/>
      </dsp:nvSpPr>
      <dsp:spPr>
        <a:xfrm>
          <a:off x="5574895" y="251745"/>
          <a:ext cx="1397188" cy="139718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rgbClr val="002060"/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2FAD6-C093-4964-AC08-9B99BDE95613}">
      <dsp:nvSpPr>
        <dsp:cNvPr id="0" name=""/>
        <dsp:cNvSpPr/>
      </dsp:nvSpPr>
      <dsp:spPr>
        <a:xfrm>
          <a:off x="7199659" y="0"/>
          <a:ext cx="1747490" cy="4195762"/>
        </a:xfrm>
        <a:prstGeom prst="roundRect">
          <a:avLst>
            <a:gd name="adj" fmla="val 10000"/>
          </a:avLst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 dirty="0">
              <a:solidFill>
                <a:schemeClr val="bg1">
                  <a:lumMod val="95000"/>
                  <a:lumOff val="5000"/>
                </a:schemeClr>
              </a:solidFill>
              <a:effectLst/>
            </a:rPr>
            <a:t>Mobile app</a:t>
          </a:r>
        </a:p>
      </dsp:txBody>
      <dsp:txXfrm>
        <a:off x="7199659" y="1678304"/>
        <a:ext cx="1747490" cy="1678304"/>
      </dsp:txXfrm>
    </dsp:sp>
    <dsp:sp modelId="{01542E3E-604E-48D2-865F-4143D8BE6451}">
      <dsp:nvSpPr>
        <dsp:cNvPr id="0" name=""/>
        <dsp:cNvSpPr/>
      </dsp:nvSpPr>
      <dsp:spPr>
        <a:xfrm>
          <a:off x="7374810" y="251745"/>
          <a:ext cx="1397188" cy="139718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rgbClr val="002060"/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B1D79-2249-461B-9CB5-7B2987A183A9}">
      <dsp:nvSpPr>
        <dsp:cNvPr id="0" name=""/>
        <dsp:cNvSpPr/>
      </dsp:nvSpPr>
      <dsp:spPr>
        <a:xfrm flipH="1">
          <a:off x="8120198" y="3102953"/>
          <a:ext cx="701724" cy="238044"/>
        </a:xfrm>
        <a:prstGeom prst="leftRightArrow">
          <a:avLst/>
        </a:prstGeom>
        <a:solidFill>
          <a:schemeClr val="accent3"/>
        </a:solidFill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A2C71-3D20-4CD5-B084-1B7D75673CE9}">
      <dsp:nvSpPr>
        <dsp:cNvPr id="0" name=""/>
        <dsp:cNvSpPr/>
      </dsp:nvSpPr>
      <dsp:spPr>
        <a:xfrm>
          <a:off x="671036" y="0"/>
          <a:ext cx="7605077" cy="419576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F0267-F9B6-4CF9-9A5F-FA32FDA532AB}">
      <dsp:nvSpPr>
        <dsp:cNvPr id="0" name=""/>
        <dsp:cNvSpPr/>
      </dsp:nvSpPr>
      <dsp:spPr>
        <a:xfrm>
          <a:off x="0" y="1258728"/>
          <a:ext cx="2684145" cy="16783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Dal microcontrollore al bridge</a:t>
          </a:r>
        </a:p>
      </dsp:txBody>
      <dsp:txXfrm>
        <a:off x="81928" y="1340656"/>
        <a:ext cx="2520289" cy="1514448"/>
      </dsp:txXfrm>
    </dsp:sp>
    <dsp:sp modelId="{0A3BEB25-A876-44EF-90F4-7E87A314BF99}">
      <dsp:nvSpPr>
        <dsp:cNvPr id="0" name=""/>
        <dsp:cNvSpPr/>
      </dsp:nvSpPr>
      <dsp:spPr>
        <a:xfrm>
          <a:off x="3131502" y="1258728"/>
          <a:ext cx="2684145" cy="167830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Dal bridge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 server </a:t>
          </a:r>
        </a:p>
      </dsp:txBody>
      <dsp:txXfrm>
        <a:off x="3213430" y="1340656"/>
        <a:ext cx="2520289" cy="1514448"/>
      </dsp:txXfrm>
    </dsp:sp>
    <dsp:sp modelId="{9F753FF2-AF70-4500-B32F-4CA4BCC8B135}">
      <dsp:nvSpPr>
        <dsp:cNvPr id="0" name=""/>
        <dsp:cNvSpPr/>
      </dsp:nvSpPr>
      <dsp:spPr>
        <a:xfrm>
          <a:off x="6263005" y="1258728"/>
          <a:ext cx="2684145" cy="167830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Dal server all’app o al </a:t>
          </a:r>
          <a:r>
            <a:rPr lang="it-IT" sz="2300" b="1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db</a:t>
          </a:r>
          <a:endParaRPr lang="it-IT" sz="2300" b="1" kern="1200" dirty="0">
            <a:solidFill>
              <a:schemeClr val="bg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44933" y="1340656"/>
        <a:ext cx="2520289" cy="15144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19FC2-C959-40C0-80F6-36169FAC41CD}">
      <dsp:nvSpPr>
        <dsp:cNvPr id="0" name=""/>
        <dsp:cNvSpPr/>
      </dsp:nvSpPr>
      <dsp:spPr>
        <a:xfrm rot="10800000">
          <a:off x="1439648" y="0"/>
          <a:ext cx="4755045" cy="886578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956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strike="noStrike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Alta </a:t>
          </a:r>
          <a:r>
            <a:rPr lang="en-US" sz="1900" b="1" strike="noStrike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sensibilità</a:t>
          </a:r>
          <a:r>
            <a:rPr lang="en-US" sz="1900" b="1" strike="noStrike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e </a:t>
          </a:r>
          <a:r>
            <a:rPr lang="en-US" sz="1900" b="1" strike="noStrike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posizionamento</a:t>
          </a:r>
          <a:r>
            <a:rPr lang="en-US" sz="1900" b="1" strike="noStrike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ad </a:t>
          </a:r>
          <a:r>
            <a:rPr lang="en-US" sz="1900" b="1" strike="noStrike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alta</a:t>
          </a:r>
          <a:r>
            <a:rPr lang="en-US" sz="1900" b="1" strike="noStrike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</a:t>
          </a:r>
          <a:r>
            <a:rPr lang="en-US" sz="1900" b="1" strike="noStrike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precisione</a:t>
          </a:r>
          <a:endParaRPr lang="it-IT" sz="1900" b="1" strike="noStrike" kern="1200" dirty="0">
            <a:solidFill>
              <a:schemeClr val="bg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661292" y="0"/>
        <a:ext cx="4533401" cy="886578"/>
      </dsp:txXfrm>
    </dsp:sp>
    <dsp:sp modelId="{4AD05713-5E01-4BB8-AB40-7E82A03D185F}">
      <dsp:nvSpPr>
        <dsp:cNvPr id="0" name=""/>
        <dsp:cNvSpPr/>
      </dsp:nvSpPr>
      <dsp:spPr>
        <a:xfrm>
          <a:off x="976054" y="1567"/>
          <a:ext cx="886578" cy="88657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4AD09C-451B-414B-B205-3BAB3DF4BDE8}">
      <dsp:nvSpPr>
        <dsp:cNvPr id="0" name=""/>
        <dsp:cNvSpPr/>
      </dsp:nvSpPr>
      <dsp:spPr>
        <a:xfrm rot="10800000">
          <a:off x="1419344" y="1152796"/>
          <a:ext cx="4755045" cy="886578"/>
        </a:xfrm>
        <a:prstGeom prst="homePlate">
          <a:avLst/>
        </a:prstGeom>
        <a:gradFill rotWithShape="0">
          <a:gsLst>
            <a:gs pos="0">
              <a:schemeClr val="accent2">
                <a:hueOff val="-443578"/>
                <a:satOff val="2739"/>
                <a:lumOff val="-392"/>
                <a:alphaOff val="0"/>
                <a:tint val="98000"/>
                <a:lumMod val="114000"/>
              </a:schemeClr>
            </a:gs>
            <a:gs pos="100000">
              <a:schemeClr val="accent2">
                <a:hueOff val="-443578"/>
                <a:satOff val="2739"/>
                <a:lumOff val="-39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956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u="none" strike="noStrike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Basso </a:t>
          </a:r>
          <a:r>
            <a:rPr lang="en-US" sz="1900" b="1" i="0" u="none" strike="noStrike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consumo</a:t>
          </a:r>
          <a:r>
            <a:rPr lang="en-US" sz="1900" b="1" i="0" u="none" strike="noStrike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</a:t>
          </a:r>
          <a:r>
            <a:rPr lang="en-US" sz="1900" b="1" i="0" u="none" strike="noStrike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energetico</a:t>
          </a:r>
          <a:endParaRPr lang="en-US" sz="1900" b="1" i="0" u="none" strike="noStrike" kern="1200" dirty="0">
            <a:solidFill>
              <a:schemeClr val="bg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Raleway" panose="020B0604020202020204" pitchFamily="2" charset="0"/>
          </a:endParaRPr>
        </a:p>
      </dsp:txBody>
      <dsp:txXfrm rot="10800000">
        <a:off x="1640988" y="1152796"/>
        <a:ext cx="4533401" cy="886578"/>
      </dsp:txXfrm>
    </dsp:sp>
    <dsp:sp modelId="{978D8634-795F-409F-AA8E-4C0CC1ECBAC0}">
      <dsp:nvSpPr>
        <dsp:cNvPr id="0" name=""/>
        <dsp:cNvSpPr/>
      </dsp:nvSpPr>
      <dsp:spPr>
        <a:xfrm>
          <a:off x="976054" y="1152796"/>
          <a:ext cx="886578" cy="88657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A6CD09-D18F-471E-9101-4DC90071DDE8}">
      <dsp:nvSpPr>
        <dsp:cNvPr id="0" name=""/>
        <dsp:cNvSpPr/>
      </dsp:nvSpPr>
      <dsp:spPr>
        <a:xfrm rot="10800000">
          <a:off x="1419344" y="2304025"/>
          <a:ext cx="4755045" cy="886578"/>
        </a:xfrm>
        <a:prstGeom prst="homePlate">
          <a:avLst/>
        </a:prstGeom>
        <a:gradFill rotWithShape="0">
          <a:gsLst>
            <a:gs pos="0">
              <a:schemeClr val="accent2">
                <a:hueOff val="-887157"/>
                <a:satOff val="5477"/>
                <a:lumOff val="-784"/>
                <a:alphaOff val="0"/>
                <a:tint val="98000"/>
                <a:lumMod val="114000"/>
              </a:schemeClr>
            </a:gs>
            <a:gs pos="100000">
              <a:schemeClr val="accent2">
                <a:hueOff val="-887157"/>
                <a:satOff val="5477"/>
                <a:lumOff val="-78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956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u="none" strike="noStrike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Miniaturizzazione</a:t>
          </a:r>
          <a:endParaRPr lang="en-US" sz="1900" b="1" i="0" u="none" strike="noStrike" kern="1200" dirty="0">
            <a:solidFill>
              <a:schemeClr val="bg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Raleway" panose="020B0604020202020204" pitchFamily="2" charset="0"/>
          </a:endParaRPr>
        </a:p>
      </dsp:txBody>
      <dsp:txXfrm rot="10800000">
        <a:off x="1640988" y="2304025"/>
        <a:ext cx="4533401" cy="886578"/>
      </dsp:txXfrm>
    </dsp:sp>
    <dsp:sp modelId="{018DA434-3C70-4CEC-A9ED-E25F50B165B3}">
      <dsp:nvSpPr>
        <dsp:cNvPr id="0" name=""/>
        <dsp:cNvSpPr/>
      </dsp:nvSpPr>
      <dsp:spPr>
        <a:xfrm>
          <a:off x="976054" y="2304025"/>
          <a:ext cx="886578" cy="88657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04C941-7C79-4105-8EEC-9815C08FA729}">
      <dsp:nvSpPr>
        <dsp:cNvPr id="0" name=""/>
        <dsp:cNvSpPr/>
      </dsp:nvSpPr>
      <dsp:spPr>
        <a:xfrm rot="10800000">
          <a:off x="1419344" y="3455253"/>
          <a:ext cx="4755045" cy="886578"/>
        </a:xfrm>
        <a:prstGeom prst="homePlate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956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Buona</a:t>
          </a:r>
          <a:r>
            <a:rPr lang="en-US" sz="19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</a:t>
          </a:r>
          <a:r>
            <a:rPr lang="en-US" sz="1900" b="1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localizzazione</a:t>
          </a:r>
          <a:r>
            <a:rPr lang="en-US" sz="19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, </a:t>
          </a:r>
          <a:r>
            <a:rPr lang="en-US" sz="1900" b="1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anche</a:t>
          </a:r>
          <a:r>
            <a:rPr lang="en-US" sz="19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in </a:t>
          </a:r>
          <a:r>
            <a:rPr lang="en-US" sz="1900" b="1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luoghi</a:t>
          </a:r>
          <a:r>
            <a:rPr lang="en-US" sz="19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poco </a:t>
          </a:r>
          <a:r>
            <a:rPr lang="en-US" sz="1900" b="1" kern="1200" dirty="0" err="1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aperti</a:t>
          </a:r>
          <a:r>
            <a:rPr lang="en-US" sz="19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pitchFamily="2" charset="0"/>
            </a:rPr>
            <a:t> </a:t>
          </a:r>
          <a:endParaRPr lang="it-IT" sz="1900" b="1" kern="1200" dirty="0">
            <a:solidFill>
              <a:schemeClr val="bg1">
                <a:lumMod val="95000"/>
                <a:lumOff val="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1640988" y="3455253"/>
        <a:ext cx="4533401" cy="886578"/>
      </dsp:txXfrm>
    </dsp:sp>
    <dsp:sp modelId="{D9486E51-0F94-4895-B624-1E73583BB1E0}">
      <dsp:nvSpPr>
        <dsp:cNvPr id="0" name=""/>
        <dsp:cNvSpPr/>
      </dsp:nvSpPr>
      <dsp:spPr>
        <a:xfrm>
          <a:off x="976054" y="3455253"/>
          <a:ext cx="886578" cy="88657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73695-BC2F-415E-BED0-2CDBED0B6F24}">
      <dsp:nvSpPr>
        <dsp:cNvPr id="0" name=""/>
        <dsp:cNvSpPr/>
      </dsp:nvSpPr>
      <dsp:spPr>
        <a:xfrm>
          <a:off x="2732204" y="0"/>
          <a:ext cx="3062980" cy="30634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936477-F2D4-4EE0-887B-527DB2A3F110}">
      <dsp:nvSpPr>
        <dsp:cNvPr id="0" name=""/>
        <dsp:cNvSpPr/>
      </dsp:nvSpPr>
      <dsp:spPr>
        <a:xfrm>
          <a:off x="3412674" y="1105997"/>
          <a:ext cx="1702039" cy="85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i="0" u="sng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Sensore di localizzazione</a:t>
          </a:r>
          <a:endParaRPr lang="it-IT" sz="2000" b="1" i="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hnschrift" panose="020B0502040204020203" pitchFamily="34" charset="0"/>
          </a:endParaRPr>
        </a:p>
      </dsp:txBody>
      <dsp:txXfrm>
        <a:off x="3412674" y="1105997"/>
        <a:ext cx="1702039" cy="850815"/>
      </dsp:txXfrm>
    </dsp:sp>
    <dsp:sp modelId="{987C3B73-B6F4-4331-AE39-87817C32C229}">
      <dsp:nvSpPr>
        <dsp:cNvPr id="0" name=""/>
        <dsp:cNvSpPr/>
      </dsp:nvSpPr>
      <dsp:spPr>
        <a:xfrm>
          <a:off x="3582936" y="1760177"/>
          <a:ext cx="3062980" cy="3063446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870FA-ADF2-4EAA-998D-8EF7506BE93F}">
      <dsp:nvSpPr>
        <dsp:cNvPr id="0" name=""/>
        <dsp:cNvSpPr/>
      </dsp:nvSpPr>
      <dsp:spPr>
        <a:xfrm>
          <a:off x="4259955" y="2876356"/>
          <a:ext cx="1702039" cy="85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i="0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Modulo ricevitore GPS GT-U7</a:t>
          </a:r>
        </a:p>
      </dsp:txBody>
      <dsp:txXfrm>
        <a:off x="4259955" y="2876356"/>
        <a:ext cx="1702039" cy="850815"/>
      </dsp:txXfrm>
    </dsp:sp>
    <dsp:sp modelId="{3CC83BB2-E918-471B-BBC9-FBB0A65095F0}">
      <dsp:nvSpPr>
        <dsp:cNvPr id="0" name=""/>
        <dsp:cNvSpPr/>
      </dsp:nvSpPr>
      <dsp:spPr>
        <a:xfrm>
          <a:off x="2949632" y="3730990"/>
          <a:ext cx="2631574" cy="263262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87236-CE72-4ACD-A780-E7B16B2CA762}">
      <dsp:nvSpPr>
        <dsp:cNvPr id="0" name=""/>
        <dsp:cNvSpPr/>
      </dsp:nvSpPr>
      <dsp:spPr>
        <a:xfrm>
          <a:off x="3412674" y="4649260"/>
          <a:ext cx="1702039" cy="85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i="0" u="sng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Function code</a:t>
          </a:r>
          <a:endParaRPr lang="it-IT" sz="2000" b="1" i="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hnschrift" panose="020B0502040204020203" pitchFamily="34" charset="0"/>
          </a:endParaRPr>
        </a:p>
      </dsp:txBody>
      <dsp:txXfrm>
        <a:off x="3412674" y="4649260"/>
        <a:ext cx="1702039" cy="8508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BB5FE-049F-4046-8057-361B4235A917}">
      <dsp:nvSpPr>
        <dsp:cNvPr id="0" name=""/>
        <dsp:cNvSpPr/>
      </dsp:nvSpPr>
      <dsp:spPr>
        <a:xfrm rot="5400000">
          <a:off x="3163036" y="113003"/>
          <a:ext cx="1738382" cy="1512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u="none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Ottimo per prototipi</a:t>
          </a:r>
        </a:p>
      </dsp:txBody>
      <dsp:txXfrm rot="-5400000">
        <a:off x="3511712" y="270906"/>
        <a:ext cx="1041030" cy="1196586"/>
      </dsp:txXfrm>
    </dsp:sp>
    <dsp:sp modelId="{BA35E159-CFCB-474D-8990-CE0EDFB55CB2}">
      <dsp:nvSpPr>
        <dsp:cNvPr id="0" name=""/>
        <dsp:cNvSpPr/>
      </dsp:nvSpPr>
      <dsp:spPr>
        <a:xfrm>
          <a:off x="4834317" y="349284"/>
          <a:ext cx="1940035" cy="104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300" kern="1200" dirty="0"/>
        </a:p>
      </dsp:txBody>
      <dsp:txXfrm>
        <a:off x="4834317" y="349284"/>
        <a:ext cx="1940035" cy="1043029"/>
      </dsp:txXfrm>
    </dsp:sp>
    <dsp:sp modelId="{C93220A1-71DE-47C8-B39D-D304B3CD5A7E}">
      <dsp:nvSpPr>
        <dsp:cNvPr id="0" name=""/>
        <dsp:cNvSpPr/>
      </dsp:nvSpPr>
      <dsp:spPr>
        <a:xfrm rot="5400000">
          <a:off x="1529652" y="114602"/>
          <a:ext cx="1738382" cy="1512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/>
        </a:p>
      </dsp:txBody>
      <dsp:txXfrm rot="-5400000">
        <a:off x="1878328" y="272505"/>
        <a:ext cx="1041030" cy="1196586"/>
      </dsp:txXfrm>
    </dsp:sp>
    <dsp:sp modelId="{E84FC6F8-4D17-41D2-A3A5-60D72E0EFC3E}">
      <dsp:nvSpPr>
        <dsp:cNvPr id="0" name=""/>
        <dsp:cNvSpPr/>
      </dsp:nvSpPr>
      <dsp:spPr>
        <a:xfrm rot="5400000">
          <a:off x="2343215" y="1590141"/>
          <a:ext cx="1738382" cy="1512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Economico</a:t>
          </a:r>
        </a:p>
      </dsp:txBody>
      <dsp:txXfrm rot="-5400000">
        <a:off x="2691891" y="1748044"/>
        <a:ext cx="1041030" cy="1196586"/>
      </dsp:txXfrm>
    </dsp:sp>
    <dsp:sp modelId="{A083CC0D-18AF-4954-ADB2-74373FA9C8F0}">
      <dsp:nvSpPr>
        <dsp:cNvPr id="0" name=""/>
        <dsp:cNvSpPr/>
      </dsp:nvSpPr>
      <dsp:spPr>
        <a:xfrm>
          <a:off x="516175" y="1824823"/>
          <a:ext cx="1877453" cy="104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300" kern="1200" dirty="0"/>
        </a:p>
      </dsp:txBody>
      <dsp:txXfrm>
        <a:off x="516175" y="1824823"/>
        <a:ext cx="1877453" cy="1043029"/>
      </dsp:txXfrm>
    </dsp:sp>
    <dsp:sp modelId="{5E1DFAA8-A1B0-4D83-83FE-6949B0875853}">
      <dsp:nvSpPr>
        <dsp:cNvPr id="0" name=""/>
        <dsp:cNvSpPr/>
      </dsp:nvSpPr>
      <dsp:spPr>
        <a:xfrm rot="5400000">
          <a:off x="3976599" y="1590141"/>
          <a:ext cx="1738382" cy="1512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/>
        </a:p>
      </dsp:txBody>
      <dsp:txXfrm rot="-5400000">
        <a:off x="4325275" y="1748044"/>
        <a:ext cx="1041030" cy="1196586"/>
      </dsp:txXfrm>
    </dsp:sp>
    <dsp:sp modelId="{28B139EA-4896-4824-9DA2-40A421CECB84}">
      <dsp:nvSpPr>
        <dsp:cNvPr id="0" name=""/>
        <dsp:cNvSpPr/>
      </dsp:nvSpPr>
      <dsp:spPr>
        <a:xfrm rot="5400000">
          <a:off x="3163036" y="3065681"/>
          <a:ext cx="1738382" cy="1512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bg1">
                  <a:lumMod val="95000"/>
                  <a:lumOff val="5000"/>
                </a:schemeClr>
              </a:solidFill>
              <a:effectLst/>
            </a:rPr>
            <a:t>Basso consumo energetico</a:t>
          </a:r>
        </a:p>
      </dsp:txBody>
      <dsp:txXfrm rot="-5400000">
        <a:off x="3511712" y="3223584"/>
        <a:ext cx="1041030" cy="1196586"/>
      </dsp:txXfrm>
    </dsp:sp>
    <dsp:sp modelId="{00760EF6-A8B7-4B7E-A9D1-EFC487D29A5E}">
      <dsp:nvSpPr>
        <dsp:cNvPr id="0" name=""/>
        <dsp:cNvSpPr/>
      </dsp:nvSpPr>
      <dsp:spPr>
        <a:xfrm>
          <a:off x="4834317" y="3300362"/>
          <a:ext cx="1940035" cy="104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300" kern="1200" dirty="0"/>
        </a:p>
      </dsp:txBody>
      <dsp:txXfrm>
        <a:off x="4834317" y="3300362"/>
        <a:ext cx="1940035" cy="1043029"/>
      </dsp:txXfrm>
    </dsp:sp>
    <dsp:sp modelId="{BFCF5A81-6A5A-42A9-91EF-97CFF3752819}">
      <dsp:nvSpPr>
        <dsp:cNvPr id="0" name=""/>
        <dsp:cNvSpPr/>
      </dsp:nvSpPr>
      <dsp:spPr>
        <a:xfrm rot="5400000">
          <a:off x="1529652" y="3065681"/>
          <a:ext cx="1738382" cy="1512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/>
        </a:p>
      </dsp:txBody>
      <dsp:txXfrm rot="-5400000">
        <a:off x="1878328" y="3223584"/>
        <a:ext cx="1041030" cy="1196586"/>
      </dsp:txXfrm>
    </dsp:sp>
    <dsp:sp modelId="{9DE22F60-9C23-47D1-BDB1-095D1AE7AC15}">
      <dsp:nvSpPr>
        <dsp:cNvPr id="0" name=""/>
        <dsp:cNvSpPr/>
      </dsp:nvSpPr>
      <dsp:spPr>
        <a:xfrm rot="5400000">
          <a:off x="2343215" y="4541220"/>
          <a:ext cx="1738382" cy="1512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 richiede energia in standby</a:t>
          </a:r>
        </a:p>
      </dsp:txBody>
      <dsp:txXfrm rot="-5400000">
        <a:off x="2691891" y="4699123"/>
        <a:ext cx="1041030" cy="1196586"/>
      </dsp:txXfrm>
    </dsp:sp>
    <dsp:sp modelId="{DEC55CFF-9BCB-4C76-8ECF-55F32CFD3A7B}">
      <dsp:nvSpPr>
        <dsp:cNvPr id="0" name=""/>
        <dsp:cNvSpPr/>
      </dsp:nvSpPr>
      <dsp:spPr>
        <a:xfrm>
          <a:off x="516175" y="4775902"/>
          <a:ext cx="1877453" cy="104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AAB02-54EE-40CA-A7FC-905A32366402}">
      <dsp:nvSpPr>
        <dsp:cNvPr id="0" name=""/>
        <dsp:cNvSpPr/>
      </dsp:nvSpPr>
      <dsp:spPr>
        <a:xfrm rot="5400000">
          <a:off x="3976599" y="4541220"/>
          <a:ext cx="1738382" cy="1512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/>
        </a:p>
      </dsp:txBody>
      <dsp:txXfrm rot="-5400000">
        <a:off x="4325275" y="4699123"/>
        <a:ext cx="1041030" cy="11965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73695-BC2F-415E-BED0-2CDBED0B6F24}">
      <dsp:nvSpPr>
        <dsp:cNvPr id="0" name=""/>
        <dsp:cNvSpPr/>
      </dsp:nvSpPr>
      <dsp:spPr>
        <a:xfrm>
          <a:off x="1425501" y="0"/>
          <a:ext cx="2764356" cy="276477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936477-F2D4-4EE0-887B-527DB2A3F110}">
      <dsp:nvSpPr>
        <dsp:cNvPr id="0" name=""/>
        <dsp:cNvSpPr/>
      </dsp:nvSpPr>
      <dsp:spPr>
        <a:xfrm>
          <a:off x="2039629" y="998168"/>
          <a:ext cx="1536099" cy="76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i="0" u="sng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Sensore di temperatura digitale</a:t>
          </a:r>
          <a:endParaRPr lang="it-IT" sz="1800" b="1" i="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hnschrift" panose="020B0502040204020203" pitchFamily="34" charset="0"/>
          </a:endParaRPr>
        </a:p>
      </dsp:txBody>
      <dsp:txXfrm>
        <a:off x="2039629" y="998168"/>
        <a:ext cx="1536099" cy="767865"/>
      </dsp:txXfrm>
    </dsp:sp>
    <dsp:sp modelId="{987C3B73-B6F4-4331-AE39-87817C32C229}">
      <dsp:nvSpPr>
        <dsp:cNvPr id="0" name=""/>
        <dsp:cNvSpPr/>
      </dsp:nvSpPr>
      <dsp:spPr>
        <a:xfrm>
          <a:off x="2240797" y="1672743"/>
          <a:ext cx="2669345" cy="259642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8870FA-ADF2-4EAA-998D-8EF7506BE93F}">
      <dsp:nvSpPr>
        <dsp:cNvPr id="0" name=""/>
        <dsp:cNvSpPr/>
      </dsp:nvSpPr>
      <dsp:spPr>
        <a:xfrm>
          <a:off x="2874059" y="2523110"/>
          <a:ext cx="1536099" cy="76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i="0" u="sng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Sonda </a:t>
          </a:r>
          <a:r>
            <a:rPr lang="it-IT" sz="1800" b="1" i="0" kern="1200"/>
            <a:t>DS18B20</a:t>
          </a:r>
          <a:endParaRPr lang="it-IT" sz="1800" b="1" i="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hnschrift" panose="020B0502040204020203" pitchFamily="34" charset="0"/>
          </a:endParaRPr>
        </a:p>
      </dsp:txBody>
      <dsp:txXfrm>
        <a:off x="2874059" y="2523110"/>
        <a:ext cx="1536099" cy="767865"/>
      </dsp:txXfrm>
    </dsp:sp>
    <dsp:sp modelId="{3CC83BB2-E918-471B-BBC9-FBB0A65095F0}">
      <dsp:nvSpPr>
        <dsp:cNvPr id="0" name=""/>
        <dsp:cNvSpPr/>
      </dsp:nvSpPr>
      <dsp:spPr>
        <a:xfrm>
          <a:off x="1621731" y="3367238"/>
          <a:ext cx="2375010" cy="237596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87236-CE72-4ACD-A780-E7B16B2CA762}">
      <dsp:nvSpPr>
        <dsp:cNvPr id="0" name=""/>
        <dsp:cNvSpPr/>
      </dsp:nvSpPr>
      <dsp:spPr>
        <a:xfrm>
          <a:off x="2039629" y="4195982"/>
          <a:ext cx="1536099" cy="767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i="0" u="sng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rPr>
            <a:t>Function code</a:t>
          </a:r>
          <a:endParaRPr lang="it-IT" sz="1800" b="1" i="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ahnschrift" panose="020B0502040204020203" pitchFamily="34" charset="0"/>
          </a:endParaRPr>
        </a:p>
      </dsp:txBody>
      <dsp:txXfrm>
        <a:off x="2039629" y="4195982"/>
        <a:ext cx="1536099" cy="767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58D2677-E5CA-6AD6-3503-B3FC21389C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E9857CF-0345-B99A-95A9-B9F366D35A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0C21C-1329-4AC6-959F-471C396D44C4}" type="datetimeFigureOut">
              <a:rPr lang="it-IT" smtClean="0"/>
              <a:t>31/01/2023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5E3A6E4-EB90-3A42-142E-A54511B1D3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DF3C91-4BEB-E895-7942-57ABCD36A1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ED358-04BA-4C13-A520-D56FE3787A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76526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5D756-6E02-4E9A-8905-481A2A2927A3}" type="datetimeFigureOut">
              <a:rPr lang="it-IT" smtClean="0"/>
              <a:t>31/01/2023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CEAA3-25BF-4A3F-A9BB-045B5FB5A3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0472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57592-D4EC-438C-B5CD-37C904E8BBB6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8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5B820-A609-4FA4-B571-C34EFEDAE323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02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91EB-5948-4C0D-BE65-934FC0944E74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76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127C-A16F-436D-B11C-8208AC05FDE2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7393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BE91-8CCB-40BC-9DF2-DD4142DAC7B4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90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2333C-ADCE-408B-8B31-E2537A3C38C1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17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D614-42FD-4A03-8DEA-9963F35FE7AE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1C77-7CE8-4919-9766-A3BD7CF57168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37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3A6B-C73B-4E87-9AE4-3D034CEE2523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0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653A-D4BC-47D4-B5A3-167604D07289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9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0B37-CEBA-497E-A135-D31795609831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2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A99B-BDB0-40D0-B4C9-C2227A7BD08F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15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803F9-1BCC-4D3E-9D1F-ED6D8CB0CFE3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33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E44C4-6D67-4FF0-8A26-F92090B87CF3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5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2247-C136-414B-8D2A-D9EDE978EEEF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2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5B5E-B109-41CE-969E-CD892D4E42EE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4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B6AB-D65D-4983-A8D4-5B053060BA8B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1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4D2AA31-63B6-4FCF-9FFB-C0BC04BB7190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10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ppinventor.mit.edu/" TargetMode="External"/><Relationship Id="rId3" Type="http://schemas.openxmlformats.org/officeDocument/2006/relationships/hyperlink" Target="https://commons.wikimedia.org/wiki/Category:Arduino_logos" TargetMode="External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toright.com/posts/1214/mysql-%E6%96%B0%E5%A2%9E%E4%BD%BF%E7%94%A8%E8%80%85%E8%88%87%E6%AC%8A%E9%99%90%E8%A8%AD%E5%AE%9A-%E7%AD%86%E8%A8%98.html" TargetMode="External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6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6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439561-914C-2D60-2F13-4600ACD10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2246" y="722855"/>
            <a:ext cx="8791575" cy="1655762"/>
          </a:xfrm>
        </p:spPr>
        <p:txBody>
          <a:bodyPr>
            <a:noAutofit/>
          </a:bodyPr>
          <a:lstStyle/>
          <a:p>
            <a:r>
              <a:rPr lang="it-IT" sz="1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SBAM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916E85-382C-D0A4-CD69-474199C13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2245" y="2617155"/>
            <a:ext cx="8791575" cy="33494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4400" dirty="0">
                <a:solidFill>
                  <a:srgbClr val="FFC000"/>
                </a:solidFill>
              </a:rPr>
              <a:t>S</a:t>
            </a:r>
            <a:r>
              <a:rPr lang="it-IT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mart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4400" dirty="0" err="1">
                <a:solidFill>
                  <a:srgbClr val="FFC000"/>
                </a:solidFill>
              </a:rPr>
              <a:t>B</a:t>
            </a:r>
            <a:r>
              <a:rPr lang="it-IT" sz="4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racelet</a:t>
            </a:r>
            <a:r>
              <a:rPr lang="it-IT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for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4400" dirty="0">
                <a:solidFill>
                  <a:srgbClr val="FFC000"/>
                </a:solidFill>
              </a:rPr>
              <a:t>A</a:t>
            </a:r>
            <a:r>
              <a:rPr lang="it-IT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nimals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4400" dirty="0">
                <a:solidFill>
                  <a:srgbClr val="FFC000"/>
                </a:solidFill>
              </a:rPr>
              <a:t>m</a:t>
            </a:r>
            <a:r>
              <a:rPr lang="it-IT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anagement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FE2928-D28C-0435-5FE9-C9734D2BB93F}"/>
              </a:ext>
            </a:extLst>
          </p:cNvPr>
          <p:cNvSpPr txBox="1"/>
          <p:nvPr/>
        </p:nvSpPr>
        <p:spPr>
          <a:xfrm>
            <a:off x="9281181" y="5458811"/>
            <a:ext cx="2446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u="sng" dirty="0"/>
              <a:t>Progetto realizzato da:</a:t>
            </a:r>
          </a:p>
          <a:p>
            <a:r>
              <a:rPr lang="it-IT" sz="1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Caputo Danilo</a:t>
            </a:r>
          </a:p>
          <a:p>
            <a:r>
              <a:rPr lang="it-IT" sz="1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Catalano Luca</a:t>
            </a:r>
          </a:p>
          <a:p>
            <a:r>
              <a:rPr lang="it-IT" sz="1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Corrado Luca Eugenio</a:t>
            </a:r>
          </a:p>
        </p:txBody>
      </p:sp>
    </p:spTree>
    <p:extLst>
      <p:ext uri="{BB962C8B-B14F-4D97-AF65-F5344CB8AC3E}">
        <p14:creationId xmlns:p14="http://schemas.microsoft.com/office/powerpoint/2010/main" val="4760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325108-72E2-AD9D-2187-348FF6D9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76" y="477078"/>
            <a:ext cx="6027096" cy="5804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b="1" dirty="0">
                <a:solidFill>
                  <a:srgbClr val="FFC000"/>
                </a:solidFill>
                <a:highlight>
                  <a:srgbClr val="000080"/>
                </a:highlight>
              </a:rPr>
              <a:t>Mobile</a:t>
            </a: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it-IT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grande vantaggio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In relazione agli aspetti precedentemente analizzati, </a:t>
            </a:r>
            <a:r>
              <a:rPr lang="it-IT" i="1" u="sng" dirty="0"/>
              <a:t>ciò che rende ideale e di pratica utilità questo dispositivo è la presenza di </a:t>
            </a:r>
            <a:r>
              <a:rPr lang="it-IT" i="1" u="sng" dirty="0" err="1"/>
              <a:t>un’app</a:t>
            </a:r>
            <a:r>
              <a:rPr lang="it-IT" i="1" u="sng" dirty="0"/>
              <a:t> con cui visualizzare i dati provenienti dal bracciale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Punti cardine:</a:t>
            </a:r>
          </a:p>
          <a:p>
            <a:r>
              <a:rPr lang="it-IT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Aggiornamento della lista di animali </a:t>
            </a:r>
          </a:p>
          <a:p>
            <a:r>
              <a:rPr lang="it-IT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Selezione dell’animale da gestire</a:t>
            </a:r>
          </a:p>
          <a:p>
            <a:r>
              <a:rPr lang="it-IT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Visualizzazione dei valori in tempo reale </a:t>
            </a:r>
          </a:p>
          <a:p>
            <a:r>
              <a:rPr lang="it-IT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Visualizzazione grafica dei dati precedenti </a:t>
            </a:r>
          </a:p>
          <a:p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22D828-1509-20C7-D189-C18D4E08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733ACD9-0A27-EC0E-B81F-9219A6E2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73929">
            <a:off x="7742100" y="2339166"/>
            <a:ext cx="3054553" cy="4072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bliqueTopRight"/>
            <a:lightRig rig="threePt" dir="t"/>
          </a:scene3d>
          <a:sp3d>
            <a:bevelT/>
          </a:sp3d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1CDF049-2157-5AE5-2F64-5D138A446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9595">
            <a:off x="6907754" y="729528"/>
            <a:ext cx="3238793" cy="21474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0207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C30F4F88-AC0D-3E23-8028-130397C3B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9"/>
          <a:stretch/>
        </p:blipFill>
        <p:spPr>
          <a:xfrm>
            <a:off x="622853" y="1536157"/>
            <a:ext cx="2266122" cy="4043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FE6A15A1-EC9F-EFA8-702E-22694493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5" y="940904"/>
            <a:ext cx="4500437" cy="5314122"/>
          </a:xfrm>
        </p:spPr>
        <p:txBody>
          <a:bodyPr>
            <a:normAutofit fontScale="92500" lnSpcReduction="10000"/>
          </a:bodyPr>
          <a:lstStyle/>
          <a:p>
            <a:r>
              <a:rPr lang="it-IT" sz="2800" b="1" i="1" u="sng" dirty="0"/>
              <a:t>Aggiornamento della lista di animali</a:t>
            </a:r>
            <a:endParaRPr lang="it-IT" sz="2000" b="1" i="1" dirty="0"/>
          </a:p>
          <a:p>
            <a:pPr marL="0" indent="0">
              <a:buNone/>
            </a:pPr>
            <a:endParaRPr lang="it-IT" sz="2000" b="1" i="1" dirty="0"/>
          </a:p>
          <a:p>
            <a:pPr marL="0" indent="0">
              <a:buNone/>
            </a:pPr>
            <a:endParaRPr lang="it-IT" sz="2200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it-IT" sz="2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volta entrati nell’app</a:t>
            </a:r>
            <a:r>
              <a:rPr lang="it-IT" sz="2200" b="1" dirty="0">
                <a:solidFill>
                  <a:srgbClr val="FFC000"/>
                </a:solidFill>
              </a:rPr>
              <a:t>, </a:t>
            </a:r>
            <a:r>
              <a:rPr lang="it-IT" sz="22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</a:t>
            </a:r>
            <a:r>
              <a:rPr lang="it-IT" sz="2200" b="1" dirty="0">
                <a:solidFill>
                  <a:srgbClr val="FFC000"/>
                </a:solidFill>
              </a:rPr>
              <a:t> </a:t>
            </a:r>
            <a:r>
              <a:rPr lang="it-IT" sz="22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connessione con il bracciale dell’animale è già stabilita </a:t>
            </a:r>
            <a:r>
              <a:rPr lang="it-IT" sz="2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ciò risulta ben evidente dal messaggio situato in alto.</a:t>
            </a:r>
          </a:p>
          <a:p>
            <a:pPr marL="0" indent="0">
              <a:buNone/>
            </a:pPr>
            <a:endParaRPr lang="it-IT" sz="2200" b="1" dirty="0"/>
          </a:p>
          <a:p>
            <a:pPr marL="0" indent="0">
              <a:buNone/>
            </a:pPr>
            <a:r>
              <a:rPr lang="it-IT" sz="2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Pigiando sul pulsante </a:t>
            </a:r>
            <a:r>
              <a:rPr lang="it-IT" sz="22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‘’Aggiorna Lista’’, </a:t>
            </a:r>
            <a:r>
              <a:rPr lang="it-IT" sz="2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ottiene </a:t>
            </a:r>
            <a:r>
              <a:rPr lang="it-IT" sz="2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lista completa di tutti gli animali</a:t>
            </a:r>
            <a:r>
              <a:rPr lang="it-IT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che, dotati del bracciale SBAM, possono essere supervisionati.</a:t>
            </a:r>
          </a:p>
          <a:p>
            <a:endParaRPr lang="it-IT" sz="2400" dirty="0"/>
          </a:p>
          <a:p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F32035F-E856-D462-78F0-36B9C6CC3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2"/>
          <a:stretch/>
        </p:blipFill>
        <p:spPr>
          <a:xfrm>
            <a:off x="8938676" y="1536157"/>
            <a:ext cx="2425317" cy="4459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CBF306B8-54C9-E565-0A2B-6873FBA9C904}"/>
              </a:ext>
            </a:extLst>
          </p:cNvPr>
          <p:cNvSpPr/>
          <p:nvPr/>
        </p:nvSpPr>
        <p:spPr>
          <a:xfrm rot="10800000">
            <a:off x="2981118" y="3040826"/>
            <a:ext cx="677104" cy="51683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BD46AE75-CBA7-0B29-A10E-1F5BD21223A1}"/>
              </a:ext>
            </a:extLst>
          </p:cNvPr>
          <p:cNvSpPr/>
          <p:nvPr/>
        </p:nvSpPr>
        <p:spPr>
          <a:xfrm>
            <a:off x="8112524" y="5015947"/>
            <a:ext cx="677104" cy="51683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9ED5A2C-83C2-8B90-91A4-75CC422D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60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2931A1-9D6E-7222-B585-455325FE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24" y="656283"/>
            <a:ext cx="6121811" cy="1217387"/>
          </a:xfrm>
        </p:spPr>
        <p:txBody>
          <a:bodyPr>
            <a:normAutofit/>
          </a:bodyPr>
          <a:lstStyle/>
          <a:p>
            <a:r>
              <a:rPr lang="it-IT" sz="2600" b="1" i="1" u="sng" dirty="0"/>
              <a:t>Selezione dell’animale da gestire </a:t>
            </a:r>
            <a:endParaRPr lang="it-IT" sz="1800" b="1" i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28F3DE-32DF-842E-D05C-70A8D898E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9"/>
          <a:stretch/>
        </p:blipFill>
        <p:spPr>
          <a:xfrm>
            <a:off x="2517914" y="1436111"/>
            <a:ext cx="2312450" cy="4573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90000" dir="5400000" sy="-100000" algn="bl" rotWithShape="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248F72-BD20-278A-11D4-A8B0C29162E3}"/>
              </a:ext>
            </a:extLst>
          </p:cNvPr>
          <p:cNvSpPr txBox="1"/>
          <p:nvPr/>
        </p:nvSpPr>
        <p:spPr>
          <a:xfrm>
            <a:off x="6996127" y="2931171"/>
            <a:ext cx="33154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 menù a tendina in basso è possibile </a:t>
            </a:r>
            <a:r>
              <a:rPr lang="it-IT" b="1" i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selezionare un animale di cui si vogliono visualizzare i valori</a:t>
            </a:r>
            <a:r>
              <a:rPr lang="it-IT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Nella fase di scelta l’identificativo è dato da un codice di 4 cifre affiancato dal tipo di animale a cui fa riferimento.</a:t>
            </a:r>
          </a:p>
          <a:p>
            <a:endParaRPr lang="it-IT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Stampo per biscotti a forma di freccia">
                <a:extLst>
                  <a:ext uri="{FF2B5EF4-FFF2-40B4-BE49-F238E27FC236}">
                    <a16:creationId xmlns:a16="http://schemas.microsoft.com/office/drawing/2014/main" id="{2A3EF822-F601-AFE8-F860-B68E3AB3CE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7514093"/>
                  </p:ext>
                </p:extLst>
              </p:nvPr>
            </p:nvGraphicFramePr>
            <p:xfrm>
              <a:off x="4830364" y="2785397"/>
              <a:ext cx="2019759" cy="15294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19759" cy="1529425"/>
                    </a:xfrm>
                    <a:prstGeom prst="rect">
                      <a:avLst/>
                    </a:prstGeom>
                  </am3d:spPr>
                  <am3d:camera>
                    <am3d:pos x="0" y="0" z="552884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4939" d="1000000"/>
                    <am3d:preTrans dx="0" dy="-3365024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4028852" ay="1873371" az="30533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275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Stampo per biscotti a forma di freccia">
                <a:extLst>
                  <a:ext uri="{FF2B5EF4-FFF2-40B4-BE49-F238E27FC236}">
                    <a16:creationId xmlns:a16="http://schemas.microsoft.com/office/drawing/2014/main" id="{2A3EF822-F601-AFE8-F860-B68E3AB3CE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0364" y="2785397"/>
                <a:ext cx="2019759" cy="152942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FDEEEE8-CB11-2103-83D8-B39520F5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9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E96ACB-56BD-FE36-5E7F-0740C962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5" y="543339"/>
            <a:ext cx="4745150" cy="5745439"/>
          </a:xfrm>
        </p:spPr>
        <p:txBody>
          <a:bodyPr>
            <a:normAutofit lnSpcReduction="10000"/>
          </a:bodyPr>
          <a:lstStyle/>
          <a:p>
            <a:r>
              <a:rPr lang="it-IT" sz="2600" b="1" i="1" u="sng" dirty="0"/>
              <a:t>Visualizzazione dei valori in tempo reale</a:t>
            </a:r>
            <a:endParaRPr lang="it-IT" sz="1800" b="1" i="1" dirty="0"/>
          </a:p>
          <a:p>
            <a:pPr marL="0" indent="0">
              <a:buNone/>
            </a:pPr>
            <a:endParaRPr lang="it-IT" sz="1800" b="1" i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Una volta acceduti al pannello di controllo dell’animale selezionato, è possibile visualizzare i valori in tempo reale di </a:t>
            </a:r>
            <a:r>
              <a:rPr lang="it-IT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temperatura corporea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it-IT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battito cardiaco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Attraverso la </a:t>
            </a:r>
            <a:r>
              <a:rPr lang="it-IT" b="1" u="sng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mappa</a:t>
            </a:r>
            <a:r>
              <a:rPr lang="it-IT" b="1" dirty="0">
                <a:solidFill>
                  <a:srgbClr val="FFC000"/>
                </a:solidFill>
              </a:rPr>
              <a:t> </a:t>
            </a:r>
            <a:r>
              <a:rPr lang="it-IT" dirty="0"/>
              <a:t>poi, è possibile vedere la posizione dell’animale, in modo da poter intervenire in caso di necessità.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Cliccando sui parametri  di temperatura o battito cardiaco,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ha la visualizzazione grafica dei dati nel tempo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E5295CF-1258-5BE6-84A0-1BCA9443D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1"/>
          <a:stretch/>
        </p:blipFill>
        <p:spPr>
          <a:xfrm>
            <a:off x="6691477" y="904501"/>
            <a:ext cx="2970698" cy="5384277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bliqueBottomRight"/>
            <a:lightRig rig="threePt" dir="t"/>
          </a:scene3d>
          <a:sp3d/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F58D836-E172-326F-9150-2D43B3D2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reccia a destra 13">
            <a:extLst>
              <a:ext uri="{FF2B5EF4-FFF2-40B4-BE49-F238E27FC236}">
                <a16:creationId xmlns:a16="http://schemas.microsoft.com/office/drawing/2014/main" id="{FD772E32-1465-C1E3-8567-A4C4C88D8A96}"/>
              </a:ext>
            </a:extLst>
          </p:cNvPr>
          <p:cNvSpPr/>
          <p:nvPr/>
        </p:nvSpPr>
        <p:spPr>
          <a:xfrm>
            <a:off x="5500524" y="3596639"/>
            <a:ext cx="830071" cy="57145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reccia a destra 13">
            <a:extLst>
              <a:ext uri="{FF2B5EF4-FFF2-40B4-BE49-F238E27FC236}">
                <a16:creationId xmlns:a16="http://schemas.microsoft.com/office/drawing/2014/main" id="{4855EBB6-D690-9592-2A39-BD0663315F80}"/>
              </a:ext>
            </a:extLst>
          </p:cNvPr>
          <p:cNvSpPr/>
          <p:nvPr/>
        </p:nvSpPr>
        <p:spPr>
          <a:xfrm rot="20072208">
            <a:off x="5387597" y="2371859"/>
            <a:ext cx="916220" cy="60254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5379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344AFD-2CD4-6CE5-41CE-2182E6A6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426" y="411025"/>
            <a:ext cx="8409900" cy="742122"/>
          </a:xfrm>
        </p:spPr>
        <p:txBody>
          <a:bodyPr>
            <a:normAutofit/>
          </a:bodyPr>
          <a:lstStyle/>
          <a:p>
            <a:r>
              <a:rPr lang="it-IT" sz="2600" b="1" i="1" u="sng" dirty="0"/>
              <a:t>Visualizzazione grafica dei dati memorizzati</a:t>
            </a:r>
            <a:endParaRPr lang="it-IT" sz="1800" b="1" i="1" dirty="0"/>
          </a:p>
          <a:p>
            <a:pPr marL="0" indent="0">
              <a:buNone/>
            </a:pPr>
            <a:endParaRPr lang="it-IT" sz="1800" b="1" i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86DE190-0CAF-5BA8-6779-8DC2CED27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9"/>
          <a:stretch/>
        </p:blipFill>
        <p:spPr>
          <a:xfrm rot="21203035">
            <a:off x="9724459" y="2504587"/>
            <a:ext cx="1859926" cy="3857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DDAA136-5C27-5131-CF99-C2AF03382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5"/>
          <a:stretch/>
        </p:blipFill>
        <p:spPr>
          <a:xfrm rot="401434">
            <a:off x="7829250" y="1397280"/>
            <a:ext cx="2039726" cy="4063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64BA4E9-A49B-E67B-6F4A-A7879563C404}"/>
              </a:ext>
            </a:extLst>
          </p:cNvPr>
          <p:cNvSpPr txBox="1"/>
          <p:nvPr/>
        </p:nvSpPr>
        <p:spPr>
          <a:xfrm>
            <a:off x="4153559" y="2484827"/>
            <a:ext cx="2786949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 questa nuova schermata è possibile </a:t>
            </a:r>
            <a:r>
              <a:rPr lang="it-IT" sz="19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selezionare la data</a:t>
            </a:r>
            <a:r>
              <a:rPr lang="it-IT" sz="19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 cui si vuole avere una </a:t>
            </a:r>
            <a:r>
              <a:rPr lang="it-IT" sz="19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visualizzazione grafica della media oraria dei valori</a:t>
            </a:r>
            <a:r>
              <a:rPr lang="it-IT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it-IT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i="1" dirty="0">
                <a:highlight>
                  <a:srgbClr val="808000"/>
                </a:highlight>
              </a:rPr>
              <a:t>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471BB36-9B22-B016-56EB-A13614A688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38"/>
          <a:stretch/>
        </p:blipFill>
        <p:spPr>
          <a:xfrm>
            <a:off x="825426" y="1454295"/>
            <a:ext cx="2292042" cy="44771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09F0F534-5646-318B-531E-0170B8C24BB1}"/>
              </a:ext>
            </a:extLst>
          </p:cNvPr>
          <p:cNvSpPr/>
          <p:nvPr/>
        </p:nvSpPr>
        <p:spPr>
          <a:xfrm>
            <a:off x="6861569" y="3862123"/>
            <a:ext cx="675861" cy="57145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DED2A49-3788-BC15-9074-95E2C0B6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reccia a destra 13">
            <a:extLst>
              <a:ext uri="{FF2B5EF4-FFF2-40B4-BE49-F238E27FC236}">
                <a16:creationId xmlns:a16="http://schemas.microsoft.com/office/drawing/2014/main" id="{23E40DD2-2629-5BA1-F4CD-D85B672B7148}"/>
              </a:ext>
            </a:extLst>
          </p:cNvPr>
          <p:cNvSpPr/>
          <p:nvPr/>
        </p:nvSpPr>
        <p:spPr>
          <a:xfrm rot="10800000">
            <a:off x="3297583" y="2857546"/>
            <a:ext cx="675861" cy="57145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4603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29BD413-7EFD-617C-CCEF-7F3F80196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14" y="687663"/>
            <a:ext cx="5297487" cy="5235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b="1" dirty="0">
                <a:solidFill>
                  <a:srgbClr val="FFC000"/>
                </a:solidFill>
                <a:highlight>
                  <a:srgbClr val="000080"/>
                </a:highlight>
              </a:rPr>
              <a:t>Risposta istantanea</a:t>
            </a:r>
          </a:p>
          <a:p>
            <a:pPr marL="0" indent="0">
              <a:buNone/>
            </a:pPr>
            <a:endParaRPr lang="it-IT" sz="3200" b="1" dirty="0">
              <a:solidFill>
                <a:srgbClr val="FFC000"/>
              </a:solidFill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it-IT" i="1" dirty="0"/>
              <a:t>L’efficienza di un sistema IoT sta anche nella capacità di inviare i dati raccolti in tempo reale al soggetto richiedente.</a:t>
            </a:r>
          </a:p>
          <a:p>
            <a:pPr marL="0" indent="0">
              <a:buNone/>
            </a:pPr>
            <a:endParaRPr lang="it-IT" b="1" dirty="0">
              <a:solidFill>
                <a:srgbClr val="FFC000"/>
              </a:solidFill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it-IT" dirty="0"/>
              <a:t>È possibile </a:t>
            </a:r>
            <a:r>
              <a:rPr lang="it-IT" b="1" u="sng" dirty="0"/>
              <a:t>comparare i valori riportati in tempo reale con la media orari di quelli ricevuti in precedenza</a:t>
            </a:r>
            <a:r>
              <a:rPr lang="it-IT" dirty="0"/>
              <a:t>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valutare la presenza di eventuali anomalie nei valori in modo da intervenire correttamente.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346EFC8-C82D-3114-18EA-C63ECB77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01052">
            <a:off x="6245272" y="1355659"/>
            <a:ext cx="4917139" cy="23729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0425820-821C-D6A3-F3C7-8DD699392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1" b="10953"/>
          <a:stretch/>
        </p:blipFill>
        <p:spPr>
          <a:xfrm rot="21357970">
            <a:off x="6525565" y="3711784"/>
            <a:ext cx="4697522" cy="18916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38180D6-A067-A2DB-B4E8-20E0595A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5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DB1DBD-3EA7-396B-F951-FA78CEEEA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795130"/>
            <a:ext cx="5233394" cy="5035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b="1" dirty="0">
                <a:solidFill>
                  <a:srgbClr val="FFC000"/>
                </a:solidFill>
                <a:highlight>
                  <a:srgbClr val="000080"/>
                </a:highlight>
              </a:rPr>
              <a:t>Storage dei valori ricevuti</a:t>
            </a:r>
          </a:p>
          <a:p>
            <a:pPr marL="0" indent="0">
              <a:buNone/>
            </a:pPr>
            <a:endParaRPr lang="it-IT" sz="3200" dirty="0"/>
          </a:p>
          <a:p>
            <a:pPr marL="0" indent="0">
              <a:buNone/>
            </a:pPr>
            <a:r>
              <a:rPr lang="it-IT" sz="2200" i="1" dirty="0"/>
              <a:t>La presenza di un database nel sistema IoT è di fondamentale importanza perché permette il salvataggio dei dati ricevuti (funzione di storage).</a:t>
            </a:r>
          </a:p>
          <a:p>
            <a:pPr marL="0" indent="0">
              <a:buNone/>
            </a:pPr>
            <a:endParaRPr lang="it-IT" sz="2200" dirty="0"/>
          </a:p>
          <a:p>
            <a:pPr marL="0" indent="0">
              <a:buNone/>
            </a:pPr>
            <a:r>
              <a:rPr lang="it-IT" sz="2200" dirty="0"/>
              <a:t>In questo modo è possibile effettuare un </a:t>
            </a:r>
            <a:r>
              <a:rPr lang="it-IT" sz="2200" b="1" u="sng" dirty="0"/>
              <a:t>monitoraggio completo sullo stato di salute dell’animale</a:t>
            </a:r>
            <a:r>
              <a:rPr lang="it-IT" sz="2200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686279C-3EBD-606B-9827-A39031AE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9329">
            <a:off x="6296382" y="3612635"/>
            <a:ext cx="4941919" cy="24709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D78C1AF-155F-AB17-A77A-9C1CE282B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368">
            <a:off x="6454527" y="1265943"/>
            <a:ext cx="4883807" cy="2249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BA92EB7-61A0-95ED-BC01-CA83C426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2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A20166-8FFA-E1E9-8905-42FE37D1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333448"/>
            <a:ext cx="7788897" cy="1400530"/>
          </a:xfrm>
        </p:spPr>
        <p:txBody>
          <a:bodyPr/>
          <a:lstStyle/>
          <a:p>
            <a:r>
              <a:rPr lang="it-IT" sz="4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Installazione del sistema</a:t>
            </a:r>
            <a:br>
              <a:rPr lang="it-IT" sz="4400" dirty="0"/>
            </a:br>
            <a:r>
              <a:rPr lang="it-IT" sz="3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Punti cardine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70A931-8E3D-523F-AC1D-64232C75E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79372"/>
            <a:ext cx="9392410" cy="4149149"/>
          </a:xfrm>
        </p:spPr>
        <p:txBody>
          <a:bodyPr>
            <a:normAutofit/>
          </a:bodyPr>
          <a:lstStyle/>
          <a:p>
            <a:r>
              <a:rPr lang="it-IT" i="1" u="sng" dirty="0"/>
              <a:t>Ogni animale</a:t>
            </a:r>
            <a:r>
              <a:rPr lang="it-IT" dirty="0"/>
              <a:t> presente nell’area di riferimento (ad esempio un’area di uno zoo) </a:t>
            </a:r>
            <a:r>
              <a:rPr lang="it-IT" i="1" dirty="0"/>
              <a:t>è provvisto del </a:t>
            </a:r>
            <a:r>
              <a:rPr lang="it-IT" b="1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bracciale SBAM</a:t>
            </a:r>
            <a:r>
              <a:rPr lang="it-IT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/>
              <a:t>in modo da rilevare i valori di temperatura, battito cardiaco e la localizzazione GPS.</a:t>
            </a:r>
          </a:p>
          <a:p>
            <a:r>
              <a:rPr lang="it-IT" dirty="0"/>
              <a:t>Il sistema vede la presenza di vari </a:t>
            </a:r>
            <a:r>
              <a:rPr lang="it-IT" b="1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moduli Wi-Fi </a:t>
            </a:r>
            <a:r>
              <a:rPr lang="it-IT" dirty="0"/>
              <a:t>sparsi nelle varie zone. Questi moduli dovranno essere di </a:t>
            </a:r>
            <a:r>
              <a:rPr lang="it-IT" b="1" i="1" u="sng" dirty="0">
                <a:solidFill>
                  <a:srgbClr val="FFC000"/>
                </a:solidFill>
              </a:rPr>
              <a:t>piccole dimensioni e poco invasivi</a:t>
            </a:r>
            <a:r>
              <a:rPr lang="it-IT" dirty="0"/>
              <a:t>, nel pieno rispetto dell’ambiente circostante e, nello specifico, della fauna che li circondano.</a:t>
            </a:r>
          </a:p>
          <a:p>
            <a:r>
              <a:rPr lang="it-IT" i="1" u="sng" dirty="0"/>
              <a:t>La postazione del guardiano </a:t>
            </a:r>
            <a:r>
              <a:rPr lang="it-IT" dirty="0"/>
              <a:t>prevede un sistema dotato di </a:t>
            </a:r>
            <a:r>
              <a:rPr lang="it-IT" b="1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monitor, luce di stato e avviso sonoro </a:t>
            </a:r>
            <a:r>
              <a:rPr lang="it-IT" dirty="0"/>
              <a:t>dal quale viene ricevuta la notifica in caso di malfunzionamenti o problemi.  E’ prevista poi </a:t>
            </a:r>
            <a:r>
              <a:rPr lang="it-IT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l’installazione dell’applicazione</a:t>
            </a:r>
            <a:r>
              <a:rPr lang="it-IT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/>
              <a:t>sul proprio smartphone per visualizzare i valori dei parametri nel tempo.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6BBE33-9EFC-515A-3827-EE61EC34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9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DF97F2-A38F-D9BE-539F-29AACCE3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2A87E12-572F-8A61-5AC8-FFE7CB4A95ED}"/>
              </a:ext>
            </a:extLst>
          </p:cNvPr>
          <p:cNvSpPr txBox="1">
            <a:spLocks/>
          </p:cNvSpPr>
          <p:nvPr/>
        </p:nvSpPr>
        <p:spPr>
          <a:xfrm>
            <a:off x="1194386" y="1089655"/>
            <a:ext cx="696726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5700" b="1" dirty="0"/>
              <a:t>Scelte di progetto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6249223-D28B-21CA-5445-35CADA140C52}"/>
              </a:ext>
            </a:extLst>
          </p:cNvPr>
          <p:cNvSpPr txBox="1">
            <a:spLocks/>
          </p:cNvSpPr>
          <p:nvPr/>
        </p:nvSpPr>
        <p:spPr>
          <a:xfrm>
            <a:off x="1205360" y="2337662"/>
            <a:ext cx="9985379" cy="323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Livello hardware</a:t>
            </a:r>
          </a:p>
          <a:p>
            <a:pPr>
              <a:lnSpc>
                <a:spcPct val="150000"/>
              </a:lnSpc>
            </a:pP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Livello software</a:t>
            </a:r>
          </a:p>
          <a:p>
            <a:pPr>
              <a:lnSpc>
                <a:spcPct val="150000"/>
              </a:lnSpc>
            </a:pP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Connessione</a:t>
            </a:r>
          </a:p>
          <a:p>
            <a:pPr>
              <a:lnSpc>
                <a:spcPct val="150000"/>
              </a:lnSpc>
            </a:pP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Struttura del prototipo </a:t>
            </a:r>
          </a:p>
          <a:p>
            <a:pPr>
              <a:lnSpc>
                <a:spcPct val="150000"/>
              </a:lnSpc>
            </a:pPr>
            <a:endParaRPr lang="it-I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6171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7A8227-98D1-3758-6CC6-CD529836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916" y="207145"/>
            <a:ext cx="8683547" cy="1400530"/>
          </a:xfrm>
        </p:spPr>
        <p:txBody>
          <a:bodyPr/>
          <a:lstStyle/>
          <a:p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Livello hardware </a:t>
            </a:r>
            <a:br>
              <a:rPr lang="it-IT" dirty="0"/>
            </a:br>
            <a:r>
              <a:rPr lang="it-IT" sz="3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Bracciale lato animale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701EF4F5-01AF-D4BF-C285-5CFC654E4B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477530"/>
              </p:ext>
            </p:extLst>
          </p:nvPr>
        </p:nvGraphicFramePr>
        <p:xfrm>
          <a:off x="1103313" y="2120348"/>
          <a:ext cx="8683547" cy="4128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03510-E56B-951C-406D-84C6B6BF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9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DC2793A-33B8-72B4-5E66-91244A6C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96" y="714594"/>
            <a:ext cx="5858350" cy="329532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DBE07F-97D2-3A2D-4A3E-D57AC47BA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588" y="3688469"/>
            <a:ext cx="4880087" cy="274504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E17DF82-AA33-6038-B65D-F499E8ACF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02075">
            <a:off x="7878841" y="2583202"/>
            <a:ext cx="2470035" cy="4391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DEF72D3-57C4-1030-E991-FCD792061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34921">
            <a:off x="6281186" y="975055"/>
            <a:ext cx="4932259" cy="2774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27B6CE2-FCEB-E754-211D-E292EDD03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163522" y="2710826"/>
            <a:ext cx="2480007" cy="16503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13F6470-8628-0273-B61F-884C835A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197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7A8227-98D1-3758-6CC6-CD529836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916" y="295729"/>
            <a:ext cx="8683547" cy="1400530"/>
          </a:xfrm>
        </p:spPr>
        <p:txBody>
          <a:bodyPr/>
          <a:lstStyle/>
          <a:p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Livello hardware </a:t>
            </a:r>
            <a:br>
              <a:rPr lang="it-IT" dirty="0"/>
            </a:br>
            <a:r>
              <a:rPr lang="it-IT" sz="3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Postazione lato guardiano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03510-E56B-951C-406D-84C6B6BF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7" name="Segnaposto contenuto 4">
            <a:extLst>
              <a:ext uri="{FF2B5EF4-FFF2-40B4-BE49-F238E27FC236}">
                <a16:creationId xmlns:a16="http://schemas.microsoft.com/office/drawing/2014/main" id="{13320D65-DCA6-A2AC-3DE4-365C0CAE60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8322252"/>
              </p:ext>
            </p:extLst>
          </p:nvPr>
        </p:nvGraphicFramePr>
        <p:xfrm>
          <a:off x="1366916" y="2623930"/>
          <a:ext cx="8439693" cy="3253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453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3E6F34-F7F1-E8EA-91DE-0EBEB5BE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DE4C642-235D-3E6E-2838-755F3AE06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3" y="363328"/>
            <a:ext cx="9404350" cy="1400175"/>
          </a:xfrm>
        </p:spPr>
        <p:txBody>
          <a:bodyPr/>
          <a:lstStyle/>
          <a:p>
            <a: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Livello software</a:t>
            </a:r>
            <a:br>
              <a:rPr lang="it-I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200" i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 strati per diverse funzionalità </a:t>
            </a:r>
            <a:br>
              <a:rPr lang="it-IT" i="1" dirty="0">
                <a:solidFill>
                  <a:srgbClr val="FFC000"/>
                </a:solidFill>
              </a:rPr>
            </a:br>
            <a:endParaRPr lang="it-IT" sz="3800" i="1" dirty="0">
              <a:solidFill>
                <a:srgbClr val="FFC000"/>
              </a:solidFill>
            </a:endParaRP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44DF294C-30B1-609C-6A31-49ACA9121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494089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5909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5022E2-BC01-3062-969E-7CEC891E3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3" y="387045"/>
            <a:ext cx="9404723" cy="1400530"/>
          </a:xfrm>
        </p:spPr>
        <p:txBody>
          <a:bodyPr/>
          <a:lstStyle/>
          <a:p>
            <a:r>
              <a:rPr lang="it-IT" sz="6000" b="1" dirty="0"/>
              <a:t>Connessione</a:t>
            </a:r>
            <a:br>
              <a:rPr lang="it-IT" sz="6000" b="1" dirty="0"/>
            </a:br>
            <a:r>
              <a:rPr lang="it-IT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Interfacciamento tra le varie componenti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3EAB23C7-877D-F40D-82B9-197682CC7D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527253"/>
              </p:ext>
            </p:extLst>
          </p:nvPr>
        </p:nvGraphicFramePr>
        <p:xfrm>
          <a:off x="1103313" y="2169175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E2ED76-3540-3DBB-2254-391B77229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5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E82CFD-754C-8C55-3A38-84B69D06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746" y="253873"/>
            <a:ext cx="8218045" cy="1400530"/>
          </a:xfrm>
        </p:spPr>
        <p:txBody>
          <a:bodyPr/>
          <a:lstStyle/>
          <a:p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Struttura del prototipo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82BE65-1254-15BD-71E6-BBADEF982823}"/>
              </a:ext>
            </a:extLst>
          </p:cNvPr>
          <p:cNvSpPr txBox="1"/>
          <p:nvPr/>
        </p:nvSpPr>
        <p:spPr>
          <a:xfrm>
            <a:off x="1609531" y="1076715"/>
            <a:ext cx="4539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Dal lato animale…</a:t>
            </a:r>
          </a:p>
        </p:txBody>
      </p:sp>
      <p:pic>
        <p:nvPicPr>
          <p:cNvPr id="10" name="Elemento grafico 9" descr="Freccia, rotazione a sinistra">
            <a:extLst>
              <a:ext uri="{FF2B5EF4-FFF2-40B4-BE49-F238E27FC236}">
                <a16:creationId xmlns:a16="http://schemas.microsoft.com/office/drawing/2014/main" id="{D4718273-6ECE-9E0E-E572-41A6886C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664715">
            <a:off x="727727" y="688481"/>
            <a:ext cx="970176" cy="970176"/>
          </a:xfrm>
          <a:prstGeom prst="rect">
            <a:avLst/>
          </a:prstGeom>
        </p:spPr>
      </p:pic>
      <p:sp>
        <p:nvSpPr>
          <p:cNvPr id="12" name="Nuvola 11">
            <a:extLst>
              <a:ext uri="{FF2B5EF4-FFF2-40B4-BE49-F238E27FC236}">
                <a16:creationId xmlns:a16="http://schemas.microsoft.com/office/drawing/2014/main" id="{C5554B26-A956-8E21-9DE4-03A65A0825D6}"/>
              </a:ext>
            </a:extLst>
          </p:cNvPr>
          <p:cNvSpPr/>
          <p:nvPr/>
        </p:nvSpPr>
        <p:spPr>
          <a:xfrm>
            <a:off x="296976" y="1869517"/>
            <a:ext cx="7262910" cy="4097489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0E9E0469-D6A3-9D20-48EE-8B03A097B140}"/>
              </a:ext>
            </a:extLst>
          </p:cNvPr>
          <p:cNvSpPr/>
          <p:nvPr/>
        </p:nvSpPr>
        <p:spPr>
          <a:xfrm>
            <a:off x="1443418" y="2586266"/>
            <a:ext cx="2375674" cy="589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GPS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9CBC7F1-73B2-D270-1EDE-DD8F7EFE8317}"/>
              </a:ext>
            </a:extLst>
          </p:cNvPr>
          <p:cNvSpPr/>
          <p:nvPr/>
        </p:nvSpPr>
        <p:spPr>
          <a:xfrm>
            <a:off x="6675426" y="4915695"/>
            <a:ext cx="1106053" cy="461665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Bridge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26C99199-9358-9C8A-F180-7918642746E6}"/>
              </a:ext>
            </a:extLst>
          </p:cNvPr>
          <p:cNvSpPr/>
          <p:nvPr/>
        </p:nvSpPr>
        <p:spPr>
          <a:xfrm rot="19434704">
            <a:off x="3050483" y="4072155"/>
            <a:ext cx="607694" cy="333462"/>
          </a:xfrm>
          <a:prstGeom prst="rightArrow">
            <a:avLst>
              <a:gd name="adj1" fmla="val 41197"/>
              <a:gd name="adj2" fmla="val 96349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FF3BEF52-B329-F345-8CB7-88B8B3B334F3}"/>
              </a:ext>
            </a:extLst>
          </p:cNvPr>
          <p:cNvSpPr/>
          <p:nvPr/>
        </p:nvSpPr>
        <p:spPr>
          <a:xfrm rot="7927060">
            <a:off x="3997363" y="3354009"/>
            <a:ext cx="744913" cy="432698"/>
          </a:xfrm>
          <a:prstGeom prst="rightArrow">
            <a:avLst>
              <a:gd name="adj1" fmla="val 30946"/>
              <a:gd name="adj2" fmla="val 96349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4D4AA2C1-2EF8-03F5-3571-1A611A432A9E}"/>
              </a:ext>
            </a:extLst>
          </p:cNvPr>
          <p:cNvSpPr/>
          <p:nvPr/>
        </p:nvSpPr>
        <p:spPr>
          <a:xfrm rot="2688361">
            <a:off x="2888201" y="3394201"/>
            <a:ext cx="838019" cy="321499"/>
          </a:xfrm>
          <a:prstGeom prst="rightArrow">
            <a:avLst>
              <a:gd name="adj1" fmla="val 45319"/>
              <a:gd name="adj2" fmla="val 96349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8D711F5-85BA-B2FF-0AA5-3D2B4C8990E3}"/>
              </a:ext>
            </a:extLst>
          </p:cNvPr>
          <p:cNvSpPr/>
          <p:nvPr/>
        </p:nvSpPr>
        <p:spPr>
          <a:xfrm>
            <a:off x="4186013" y="2275124"/>
            <a:ext cx="2442027" cy="104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Sensore </a:t>
            </a:r>
          </a:p>
          <a:p>
            <a:pPr algn="ctr"/>
            <a:r>
              <a:rPr lang="it-IT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di battito cardiaco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4DD28003-2833-D2F8-D624-EEA4F75DA48E}"/>
              </a:ext>
            </a:extLst>
          </p:cNvPr>
          <p:cNvSpPr/>
          <p:nvPr/>
        </p:nvSpPr>
        <p:spPr>
          <a:xfrm>
            <a:off x="1301831" y="4433034"/>
            <a:ext cx="2241379" cy="682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Sensore di temperatura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CA3973B-B498-CF48-DFE6-6E4CE85B2D67}"/>
              </a:ext>
            </a:extLst>
          </p:cNvPr>
          <p:cNvSpPr txBox="1"/>
          <p:nvPr/>
        </p:nvSpPr>
        <p:spPr>
          <a:xfrm>
            <a:off x="645320" y="5643841"/>
            <a:ext cx="159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Bracciale </a:t>
            </a:r>
          </a:p>
          <a:p>
            <a:r>
              <a:rPr lang="it-IT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animale</a:t>
            </a:r>
          </a:p>
        </p:txBody>
      </p:sp>
      <p:sp>
        <p:nvSpPr>
          <p:cNvPr id="34" name="Nuvola 33">
            <a:extLst>
              <a:ext uri="{FF2B5EF4-FFF2-40B4-BE49-F238E27FC236}">
                <a16:creationId xmlns:a16="http://schemas.microsoft.com/office/drawing/2014/main" id="{0B464CC6-057A-9A18-C0D4-4E33BA0216F2}"/>
              </a:ext>
            </a:extLst>
          </p:cNvPr>
          <p:cNvSpPr/>
          <p:nvPr/>
        </p:nvSpPr>
        <p:spPr>
          <a:xfrm>
            <a:off x="8638068" y="4656189"/>
            <a:ext cx="2389372" cy="1312378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</a:p>
        </p:txBody>
      </p: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95B858A2-0057-6F52-B13A-7922E87CD5AF}"/>
              </a:ext>
            </a:extLst>
          </p:cNvPr>
          <p:cNvCxnSpPr>
            <a:cxnSpLocks/>
          </p:cNvCxnSpPr>
          <p:nvPr/>
        </p:nvCxnSpPr>
        <p:spPr>
          <a:xfrm flipV="1">
            <a:off x="11151612" y="4328251"/>
            <a:ext cx="743412" cy="6704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30B5C148-9CC2-8ACA-4E7D-76F40FD412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771639" y="4009858"/>
            <a:ext cx="997752" cy="72420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C6F7BE2-77AA-1FCB-A249-6B303176813F}"/>
              </a:ext>
            </a:extLst>
          </p:cNvPr>
          <p:cNvSpPr txBox="1"/>
          <p:nvPr/>
        </p:nvSpPr>
        <p:spPr>
          <a:xfrm>
            <a:off x="7559886" y="5535485"/>
            <a:ext cx="145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Protocollo di comunicazione</a:t>
            </a:r>
          </a:p>
          <a:p>
            <a:r>
              <a:rPr lang="it-I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234988E-7E3F-299F-91F5-E86E59B5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E27AB4A-8209-B5AA-33F0-F07B54B14B8E}"/>
              </a:ext>
            </a:extLst>
          </p:cNvPr>
          <p:cNvSpPr/>
          <p:nvPr/>
        </p:nvSpPr>
        <p:spPr>
          <a:xfrm>
            <a:off x="3682316" y="3880916"/>
            <a:ext cx="2241379" cy="47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Microcontrollore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A7542C3-E94D-A87F-5CE1-D5243EA32305}"/>
              </a:ext>
            </a:extLst>
          </p:cNvPr>
          <p:cNvCxnSpPr>
            <a:cxnSpLocks/>
          </p:cNvCxnSpPr>
          <p:nvPr/>
        </p:nvCxnSpPr>
        <p:spPr>
          <a:xfrm>
            <a:off x="5264530" y="4534911"/>
            <a:ext cx="1285264" cy="562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477FC84-F579-55A1-3224-4D535BF8DC43}"/>
              </a:ext>
            </a:extLst>
          </p:cNvPr>
          <p:cNvCxnSpPr>
            <a:cxnSpLocks/>
          </p:cNvCxnSpPr>
          <p:nvPr/>
        </p:nvCxnSpPr>
        <p:spPr>
          <a:xfrm flipH="1" flipV="1">
            <a:off x="5555282" y="4463355"/>
            <a:ext cx="1000670" cy="4339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7A31395-662F-AE62-C823-FC3C0A6B57F0}"/>
              </a:ext>
            </a:extLst>
          </p:cNvPr>
          <p:cNvSpPr txBox="1"/>
          <p:nvPr/>
        </p:nvSpPr>
        <p:spPr>
          <a:xfrm>
            <a:off x="4798602" y="4734063"/>
            <a:ext cx="114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Protocollo seriale</a:t>
            </a:r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22DECF31-DB1D-D44F-22F5-67CE0F9E751F}"/>
              </a:ext>
            </a:extLst>
          </p:cNvPr>
          <p:cNvCxnSpPr>
            <a:cxnSpLocks/>
          </p:cNvCxnSpPr>
          <p:nvPr/>
        </p:nvCxnSpPr>
        <p:spPr>
          <a:xfrm flipH="1" flipV="1">
            <a:off x="7922451" y="5053970"/>
            <a:ext cx="715617" cy="87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1406A21-E8AB-E6A1-7E0F-8DB222C6B55A}"/>
              </a:ext>
            </a:extLst>
          </p:cNvPr>
          <p:cNvCxnSpPr>
            <a:cxnSpLocks/>
          </p:cNvCxnSpPr>
          <p:nvPr/>
        </p:nvCxnSpPr>
        <p:spPr>
          <a:xfrm>
            <a:off x="7922451" y="5312741"/>
            <a:ext cx="715617" cy="95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AF27A01-A51C-B32F-26F1-1853E9365BA8}"/>
              </a:ext>
            </a:extLst>
          </p:cNvPr>
          <p:cNvSpPr txBox="1"/>
          <p:nvPr/>
        </p:nvSpPr>
        <p:spPr>
          <a:xfrm>
            <a:off x="9927228" y="3655574"/>
            <a:ext cx="1842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Protocollo di comunicazione</a:t>
            </a:r>
          </a:p>
          <a:p>
            <a:r>
              <a:rPr lang="it-I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opportuno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74574EE1-57A7-BDE1-9E02-EC2E77F5052F}"/>
              </a:ext>
            </a:extLst>
          </p:cNvPr>
          <p:cNvSpPr/>
          <p:nvPr/>
        </p:nvSpPr>
        <p:spPr>
          <a:xfrm>
            <a:off x="770068" y="3401716"/>
            <a:ext cx="1733736" cy="794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Attuatori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D08D804B-6E21-BD42-7AE4-9F9694084C69}"/>
              </a:ext>
            </a:extLst>
          </p:cNvPr>
          <p:cNvSpPr/>
          <p:nvPr/>
        </p:nvSpPr>
        <p:spPr>
          <a:xfrm rot="680744">
            <a:off x="2564851" y="3716482"/>
            <a:ext cx="760778" cy="432698"/>
          </a:xfrm>
          <a:prstGeom prst="rightArrow">
            <a:avLst>
              <a:gd name="adj1" fmla="val 30946"/>
              <a:gd name="adj2" fmla="val 96349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0B3A3B3-5D80-BF92-392A-FA6FC59CE697}"/>
              </a:ext>
            </a:extLst>
          </p:cNvPr>
          <p:cNvCxnSpPr>
            <a:cxnSpLocks/>
          </p:cNvCxnSpPr>
          <p:nvPr/>
        </p:nvCxnSpPr>
        <p:spPr>
          <a:xfrm flipV="1">
            <a:off x="9261615" y="3429000"/>
            <a:ext cx="0" cy="12344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A0F81EC-171D-B75C-DB71-8508D27D8E9E}"/>
              </a:ext>
            </a:extLst>
          </p:cNvPr>
          <p:cNvCxnSpPr>
            <a:cxnSpLocks/>
          </p:cNvCxnSpPr>
          <p:nvPr/>
        </p:nvCxnSpPr>
        <p:spPr>
          <a:xfrm>
            <a:off x="9568090" y="3490560"/>
            <a:ext cx="0" cy="1189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Elemento grafico 31" descr="Database">
            <a:extLst>
              <a:ext uri="{FF2B5EF4-FFF2-40B4-BE49-F238E27FC236}">
                <a16:creationId xmlns:a16="http://schemas.microsoft.com/office/drawing/2014/main" id="{256682DE-AA1E-3A2F-3B92-91DC54C5E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4291" y="2408248"/>
            <a:ext cx="1055966" cy="1055966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C772849-071E-9449-5A94-9F088B4A9F73}"/>
              </a:ext>
            </a:extLst>
          </p:cNvPr>
          <p:cNvSpPr txBox="1"/>
          <p:nvPr/>
        </p:nvSpPr>
        <p:spPr>
          <a:xfrm>
            <a:off x="8938591" y="2083912"/>
            <a:ext cx="1559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3934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2E67FA-0AB5-6826-AE52-F2CC70DE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59903FF-7ADB-B434-A183-05FC13CE1C75}"/>
              </a:ext>
            </a:extLst>
          </p:cNvPr>
          <p:cNvSpPr txBox="1">
            <a:spLocks/>
          </p:cNvSpPr>
          <p:nvPr/>
        </p:nvSpPr>
        <p:spPr>
          <a:xfrm>
            <a:off x="1177746" y="293630"/>
            <a:ext cx="8218045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Struttura del prototipo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700193-7C93-4E48-1116-39E5FF65F8DE}"/>
              </a:ext>
            </a:extLst>
          </p:cNvPr>
          <p:cNvSpPr txBox="1"/>
          <p:nvPr/>
        </p:nvSpPr>
        <p:spPr>
          <a:xfrm>
            <a:off x="1622783" y="1063416"/>
            <a:ext cx="3770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…al lato guardiano</a:t>
            </a:r>
          </a:p>
        </p:txBody>
      </p:sp>
      <p:pic>
        <p:nvPicPr>
          <p:cNvPr id="7" name="Elemento grafico 6" descr="Freccia, rotazione a sinistra">
            <a:extLst>
              <a:ext uri="{FF2B5EF4-FFF2-40B4-BE49-F238E27FC236}">
                <a16:creationId xmlns:a16="http://schemas.microsoft.com/office/drawing/2014/main" id="{103B5761-0EE8-4697-A70D-43AB25D24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613977">
            <a:off x="727727" y="688481"/>
            <a:ext cx="970176" cy="970176"/>
          </a:xfrm>
          <a:prstGeom prst="rect">
            <a:avLst/>
          </a:prstGeom>
        </p:spPr>
      </p:pic>
      <p:pic>
        <p:nvPicPr>
          <p:cNvPr id="8" name="Elemento grafico 7" descr="Smartphone">
            <a:extLst>
              <a:ext uri="{FF2B5EF4-FFF2-40B4-BE49-F238E27FC236}">
                <a16:creationId xmlns:a16="http://schemas.microsoft.com/office/drawing/2014/main" id="{94680510-1D7F-1E09-3EA3-9CD0581F8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9947" y="5062248"/>
            <a:ext cx="1394182" cy="139418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339C22-D120-C298-54F9-A076824346C2}"/>
              </a:ext>
            </a:extLst>
          </p:cNvPr>
          <p:cNvSpPr txBox="1"/>
          <p:nvPr/>
        </p:nvSpPr>
        <p:spPr>
          <a:xfrm>
            <a:off x="3421046" y="4757465"/>
            <a:ext cx="177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E45C394C-3B2C-839A-49A9-841EA3422C79}"/>
              </a:ext>
            </a:extLst>
          </p:cNvPr>
          <p:cNvSpPr/>
          <p:nvPr/>
        </p:nvSpPr>
        <p:spPr>
          <a:xfrm>
            <a:off x="3236611" y="1576653"/>
            <a:ext cx="5364049" cy="3485595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DE532A23-9386-979C-D2BF-942FA69F842C}"/>
              </a:ext>
            </a:extLst>
          </p:cNvPr>
          <p:cNvCxnSpPr>
            <a:cxnSpLocks/>
          </p:cNvCxnSpPr>
          <p:nvPr/>
        </p:nvCxnSpPr>
        <p:spPr>
          <a:xfrm flipV="1">
            <a:off x="384313" y="4019652"/>
            <a:ext cx="1520374" cy="4071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8E034F55-DC3F-56FD-3509-7BF17E0A6A0B}"/>
              </a:ext>
            </a:extLst>
          </p:cNvPr>
          <p:cNvSpPr/>
          <p:nvPr/>
        </p:nvSpPr>
        <p:spPr>
          <a:xfrm>
            <a:off x="1980950" y="3625459"/>
            <a:ext cx="1097018" cy="646331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Bridge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4E82F8EF-4C65-E8B4-3B52-64B568FB2ADB}"/>
              </a:ext>
            </a:extLst>
          </p:cNvPr>
          <p:cNvSpPr/>
          <p:nvPr/>
        </p:nvSpPr>
        <p:spPr>
          <a:xfrm rot="7414291">
            <a:off x="5804230" y="2998899"/>
            <a:ext cx="711482" cy="432698"/>
          </a:xfrm>
          <a:prstGeom prst="rightArrow">
            <a:avLst>
              <a:gd name="adj1" fmla="val 30946"/>
              <a:gd name="adj2" fmla="val 96349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EF336E4-C1CE-A0C6-6ED5-C95875BCCE4D}"/>
              </a:ext>
            </a:extLst>
          </p:cNvPr>
          <p:cNvSpPr/>
          <p:nvPr/>
        </p:nvSpPr>
        <p:spPr>
          <a:xfrm>
            <a:off x="6159971" y="2182224"/>
            <a:ext cx="1733736" cy="794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Attuatori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6983197-6948-FA66-1BF4-0184B495AF45}"/>
              </a:ext>
            </a:extLst>
          </p:cNvPr>
          <p:cNvSpPr txBox="1"/>
          <p:nvPr/>
        </p:nvSpPr>
        <p:spPr>
          <a:xfrm>
            <a:off x="8098140" y="4122824"/>
            <a:ext cx="159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Postazione</a:t>
            </a:r>
          </a:p>
          <a:p>
            <a:r>
              <a:rPr lang="it-IT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guardiano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EF839F8-AF35-2AD0-6D85-1145E01A9A3B}"/>
              </a:ext>
            </a:extLst>
          </p:cNvPr>
          <p:cNvSpPr/>
          <p:nvPr/>
        </p:nvSpPr>
        <p:spPr>
          <a:xfrm>
            <a:off x="5049513" y="3562633"/>
            <a:ext cx="2241379" cy="47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Microcontrollore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D3A7709-D1FB-CE52-A8D3-A20BA5526297}"/>
              </a:ext>
            </a:extLst>
          </p:cNvPr>
          <p:cNvCxnSpPr>
            <a:cxnSpLocks/>
          </p:cNvCxnSpPr>
          <p:nvPr/>
        </p:nvCxnSpPr>
        <p:spPr>
          <a:xfrm flipV="1">
            <a:off x="3154231" y="3847207"/>
            <a:ext cx="1787373" cy="147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3F401E5B-AA6B-3CC0-BC2F-57B8A609F16B}"/>
              </a:ext>
            </a:extLst>
          </p:cNvPr>
          <p:cNvCxnSpPr>
            <a:cxnSpLocks/>
          </p:cNvCxnSpPr>
          <p:nvPr/>
        </p:nvCxnSpPr>
        <p:spPr>
          <a:xfrm flipV="1">
            <a:off x="397289" y="5339961"/>
            <a:ext cx="2839322" cy="5451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ttore curvo 69">
            <a:extLst>
              <a:ext uri="{FF2B5EF4-FFF2-40B4-BE49-F238E27FC236}">
                <a16:creationId xmlns:a16="http://schemas.microsoft.com/office/drawing/2014/main" id="{650A1DD7-3DE5-97F9-7E2D-253036576C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7289" y="5224360"/>
            <a:ext cx="2825592" cy="459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701B37-4072-5F05-26A7-C7E31F82703C}"/>
              </a:ext>
            </a:extLst>
          </p:cNvPr>
          <p:cNvSpPr txBox="1"/>
          <p:nvPr/>
        </p:nvSpPr>
        <p:spPr>
          <a:xfrm>
            <a:off x="383534" y="3274501"/>
            <a:ext cx="1842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Protocollo di comunicazione</a:t>
            </a:r>
          </a:p>
          <a:p>
            <a:r>
              <a:rPr lang="it-I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332EAF6-8F96-CDC1-6F69-3124BEF7CCA4}"/>
              </a:ext>
            </a:extLst>
          </p:cNvPr>
          <p:cNvSpPr txBox="1"/>
          <p:nvPr/>
        </p:nvSpPr>
        <p:spPr>
          <a:xfrm>
            <a:off x="397289" y="4872109"/>
            <a:ext cx="1842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Protocollo di comunicazione</a:t>
            </a:r>
          </a:p>
          <a:p>
            <a:r>
              <a:rPr lang="it-IT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79A31CC-A9F4-A846-DCD3-4B4174928ADC}"/>
              </a:ext>
            </a:extLst>
          </p:cNvPr>
          <p:cNvSpPr txBox="1"/>
          <p:nvPr/>
        </p:nvSpPr>
        <p:spPr>
          <a:xfrm>
            <a:off x="3904075" y="3215248"/>
            <a:ext cx="114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Protocollo seriale</a:t>
            </a:r>
          </a:p>
        </p:txBody>
      </p:sp>
    </p:spTree>
    <p:extLst>
      <p:ext uri="{BB962C8B-B14F-4D97-AF65-F5344CB8AC3E}">
        <p14:creationId xmlns:p14="http://schemas.microsoft.com/office/powerpoint/2010/main" val="3996291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E6D80A-695B-0C65-9780-5A1802B4E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4" y="2501969"/>
            <a:ext cx="9435549" cy="359403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it-IT" sz="2800" dirty="0"/>
              <a:t>1. Microcontrollore e sensori </a:t>
            </a:r>
          </a:p>
          <a:p>
            <a:pPr>
              <a:lnSpc>
                <a:spcPct val="150000"/>
              </a:lnSpc>
            </a:pPr>
            <a:r>
              <a:rPr lang="it-IT" sz="2800" dirty="0"/>
              <a:t>2. Bridge </a:t>
            </a:r>
          </a:p>
          <a:p>
            <a:pPr>
              <a:lnSpc>
                <a:spcPct val="150000"/>
              </a:lnSpc>
            </a:pPr>
            <a:r>
              <a:rPr lang="it-IT" sz="2800" dirty="0"/>
              <a:t>3. Server </a:t>
            </a:r>
          </a:p>
          <a:p>
            <a:pPr>
              <a:lnSpc>
                <a:spcPct val="150000"/>
              </a:lnSpc>
            </a:pPr>
            <a:r>
              <a:rPr lang="it-IT" sz="2800" dirty="0"/>
              <a:t>4. Storage </a:t>
            </a:r>
          </a:p>
          <a:p>
            <a:pPr>
              <a:lnSpc>
                <a:spcPct val="150000"/>
              </a:lnSpc>
            </a:pPr>
            <a:r>
              <a:rPr lang="it-IT" sz="2800" dirty="0"/>
              <a:t>5. Client App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506A938-4F5F-7514-59C6-F4491899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34" y="503584"/>
            <a:ext cx="10017332" cy="1895060"/>
          </a:xfrm>
        </p:spPr>
        <p:txBody>
          <a:bodyPr/>
          <a:lstStyle/>
          <a:p>
            <a:r>
              <a:rPr lang="it-IT" sz="6000" b="1" dirty="0"/>
              <a:t>Architettura HW &amp; SW</a:t>
            </a:r>
            <a:br>
              <a:rPr lang="it-IT" sz="6000" b="1" dirty="0"/>
            </a:b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Caratteristiche tecniche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F4A2B39-E4EE-7109-CE18-5C6DEC5B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0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09C8E9-9161-DAB9-1BFA-B414644A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098" y="255711"/>
            <a:ext cx="8946541" cy="948918"/>
          </a:xfrm>
        </p:spPr>
        <p:txBody>
          <a:bodyPr/>
          <a:lstStyle/>
          <a:p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 utilizzati per il </a:t>
            </a:r>
            <a:r>
              <a:rPr lang="it-IT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prototipo</a:t>
            </a:r>
          </a:p>
        </p:txBody>
      </p:sp>
      <p:pic>
        <p:nvPicPr>
          <p:cNvPr id="20" name="Segnaposto contenuto 19">
            <a:extLst>
              <a:ext uri="{FF2B5EF4-FFF2-40B4-BE49-F238E27FC236}">
                <a16:creationId xmlns:a16="http://schemas.microsoft.com/office/drawing/2014/main" id="{CF6CD689-A21D-2D8E-90F0-51229A763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06329" y="1512284"/>
            <a:ext cx="3916462" cy="1969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A470F8D-8913-7F0E-3489-42F0C57DA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9137">
            <a:off x="1677317" y="1539972"/>
            <a:ext cx="1913637" cy="1913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7" name="Immagine 1026">
            <a:extLst>
              <a:ext uri="{FF2B5EF4-FFF2-40B4-BE49-F238E27FC236}">
                <a16:creationId xmlns:a16="http://schemas.microsoft.com/office/drawing/2014/main" id="{1333219D-8231-95EA-4D78-E1D564707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780864">
            <a:off x="5118533" y="3519313"/>
            <a:ext cx="2105523" cy="21055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30" name="Immagine 1029">
            <a:extLst>
              <a:ext uri="{FF2B5EF4-FFF2-40B4-BE49-F238E27FC236}">
                <a16:creationId xmlns:a16="http://schemas.microsoft.com/office/drawing/2014/main" id="{A45D8A4F-0777-C3C4-A331-A1CFFF9BA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3033" y="3940259"/>
            <a:ext cx="4091313" cy="1913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B8964F1-C7B4-59DC-D641-AF43E8283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821005">
            <a:off x="7660566" y="1815658"/>
            <a:ext cx="2270464" cy="2289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6A0FB1A-E3BB-C5DB-C61B-496E56003C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5770" y="4133923"/>
            <a:ext cx="3124722" cy="1526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7C73C80-D1EB-54D7-BF1D-DDD4B8E6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65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B0B6F8-DC67-B008-584D-AB903812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965" y="442708"/>
            <a:ext cx="6831209" cy="1015905"/>
          </a:xfrm>
        </p:spPr>
        <p:txBody>
          <a:bodyPr/>
          <a:lstStyle/>
          <a:p>
            <a:r>
              <a:rPr lang="it-IT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 utilizzati per il </a:t>
            </a:r>
            <a:r>
              <a:rPr lang="it-IT" sz="4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prototipo</a:t>
            </a:r>
            <a:endParaRPr lang="it-IT" sz="4100" u="sng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E4D2790-1787-1BBB-9455-AC0F405F79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720189"/>
              </p:ext>
            </p:extLst>
          </p:nvPr>
        </p:nvGraphicFramePr>
        <p:xfrm>
          <a:off x="1305626" y="1499243"/>
          <a:ext cx="8265974" cy="4619014"/>
        </p:xfrm>
        <a:graphic>
          <a:graphicData uri="http://schemas.openxmlformats.org/drawingml/2006/table">
            <a:tbl>
              <a:tblPr firstRow="1" firstCol="1" lastRow="1" bandRow="1">
                <a:tableStyleId>{284E427A-3D55-4303-BF80-6455036E1DE7}</a:tableStyleId>
              </a:tblPr>
              <a:tblGrid>
                <a:gridCol w="2812236">
                  <a:extLst>
                    <a:ext uri="{9D8B030D-6E8A-4147-A177-3AD203B41FA5}">
                      <a16:colId xmlns:a16="http://schemas.microsoft.com/office/drawing/2014/main" val="1168621732"/>
                    </a:ext>
                  </a:extLst>
                </a:gridCol>
                <a:gridCol w="5453738">
                  <a:extLst>
                    <a:ext uri="{9D8B030D-6E8A-4147-A177-3AD203B41FA5}">
                      <a16:colId xmlns:a16="http://schemas.microsoft.com/office/drawing/2014/main" val="1307971196"/>
                    </a:ext>
                  </a:extLst>
                </a:gridCol>
              </a:tblGrid>
              <a:tr h="616396">
                <a:tc>
                  <a:txBody>
                    <a:bodyPr/>
                    <a:lstStyle/>
                    <a:p>
                      <a:pPr algn="l"/>
                      <a:r>
                        <a:rPr lang="it-IT" b="1" u="sng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Hardware utilizzato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u="sng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Tipologia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4186"/>
                  </a:ext>
                </a:extLst>
              </a:tr>
              <a:tr h="616396">
                <a:tc>
                  <a:txBody>
                    <a:bodyPr/>
                    <a:lstStyle/>
                    <a:p>
                      <a:r>
                        <a:rPr lang="it-IT" dirty="0" err="1"/>
                        <a:t>Mainboard</a:t>
                      </a:r>
                      <a:r>
                        <a:rPr lang="it-IT" dirty="0"/>
                        <a:t>-microcontrollore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Arduino UNO Rev.3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705370"/>
                  </a:ext>
                </a:extLst>
              </a:tr>
              <a:tr h="915871">
                <a:tc>
                  <a:txBody>
                    <a:bodyPr/>
                    <a:lstStyle/>
                    <a:p>
                      <a:r>
                        <a:rPr lang="it-IT" dirty="0"/>
                        <a:t>Sensori</a:t>
                      </a:r>
                    </a:p>
                    <a:p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GPS GT-U7, Sonda temperatura DS18B20, rilevatore battito cardiaco KY-039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980155"/>
                  </a:ext>
                </a:extLst>
              </a:tr>
              <a:tr h="915871">
                <a:tc>
                  <a:txBody>
                    <a:bodyPr/>
                    <a:lstStyle/>
                    <a:p>
                      <a:r>
                        <a:rPr lang="it-IT" dirty="0"/>
                        <a:t>Attuatori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Led, buzzer, schermo LCD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007165"/>
                  </a:ext>
                </a:extLst>
              </a:tr>
              <a:tr h="853680"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Smartphone (client)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Smartphone </a:t>
                      </a:r>
                      <a:r>
                        <a:rPr lang="it-IT" dirty="0" err="1"/>
                        <a:t>android</a:t>
                      </a:r>
                      <a:r>
                        <a:rPr lang="it-IT" dirty="0"/>
                        <a:t> </a:t>
                      </a:r>
                    </a:p>
                    <a:p>
                      <a:r>
                        <a:rPr lang="it-IT" dirty="0"/>
                        <a:t>(MIT App Inventor)</a:t>
                      </a:r>
                    </a:p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172093"/>
                  </a:ext>
                </a:extLst>
              </a:tr>
              <a:tr h="616396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855886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365117D-A54B-2654-14C5-AAE68029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52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98088-51A2-2DA4-E3CF-CA648A3A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3" y="1634400"/>
            <a:ext cx="7853535" cy="3589196"/>
          </a:xfrm>
        </p:spPr>
        <p:txBody>
          <a:bodyPr/>
          <a:lstStyle/>
          <a:p>
            <a:pPr algn="ctr"/>
            <a:r>
              <a:rPr lang="it-I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Microcontrollore </a:t>
            </a:r>
            <a:br>
              <a:rPr lang="it-I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</a:t>
            </a:r>
            <a:br>
              <a:rPr lang="it-I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Lente di ingrandimento">
                <a:extLst>
                  <a:ext uri="{FF2B5EF4-FFF2-40B4-BE49-F238E27FC236}">
                    <a16:creationId xmlns:a16="http://schemas.microsoft.com/office/drawing/2014/main" id="{30ADC055-AB7D-22D1-3021-37F2C5968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6416411"/>
                  </p:ext>
                </p:extLst>
              </p:nvPr>
            </p:nvGraphicFramePr>
            <p:xfrm rot="952805">
              <a:off x="8827718" y="1401483"/>
              <a:ext cx="1630655" cy="4055029"/>
            </p:xfrm>
            <a:graphic>
              <a:graphicData uri="http://schemas.microsoft.com/office/drawing/2017/model3d">
                <am3d:model3d r:embed="rId2">
                  <am3d:spPr>
                    <a:xfrm rot="952805">
                      <a:off x="0" y="0"/>
                      <a:ext cx="1630655" cy="4055029"/>
                    </a:xfrm>
                    <a:prstGeom prst="rect">
                      <a:avLst/>
                    </a:prstGeom>
                  </am3d:spPr>
                  <am3d:camera>
                    <am3d:pos x="0" y="0" z="51708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72851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866773" ay="616448" az="-1041519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1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Lente di ingrandimento">
                <a:extLst>
                  <a:ext uri="{FF2B5EF4-FFF2-40B4-BE49-F238E27FC236}">
                    <a16:creationId xmlns:a16="http://schemas.microsoft.com/office/drawing/2014/main" id="{30ADC055-AB7D-22D1-3021-37F2C5968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52805">
                <a:off x="8827718" y="1401483"/>
                <a:ext cx="1630655" cy="405502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917F307-1845-300A-CA5A-C439688C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72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D19A8D-648A-C28E-2892-4083E46E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47461"/>
            <a:ext cx="9307730" cy="1400530"/>
          </a:xfrm>
        </p:spPr>
        <p:txBody>
          <a:bodyPr/>
          <a:lstStyle/>
          <a:p>
            <a:r>
              <a:rPr lang="it-IT" sz="4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Mainboard</a:t>
            </a:r>
            <a:r>
              <a:rPr lang="it-IT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it-IT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UNO Rev.3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78D770-D509-B437-EDE0-C96DF087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0979" y="1484243"/>
            <a:ext cx="4548743" cy="2365995"/>
          </a:xfrm>
        </p:spPr>
        <p:txBody>
          <a:bodyPr>
            <a:normAutofit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u="sng" dirty="0" err="1">
                <a:latin typeface="Raleway" panose="020B0604020202020204" pitchFamily="2" charset="0"/>
              </a:rPr>
              <a:t>Caratteristiche</a:t>
            </a:r>
            <a:r>
              <a:rPr lang="en-US" b="1" i="1" u="sng" dirty="0">
                <a:latin typeface="Raleway" panose="020B0604020202020204" pitchFamily="2" charset="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Ottimo per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prototipi</a:t>
            </a:r>
            <a:endParaRPr lang="en-US" i="0" u="none" strike="noStrik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Raleway" panose="020B0604020202020204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Economico</a:t>
            </a:r>
            <a:endParaRPr lang="en-US" i="0" u="none" strike="noStrik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Raleway" panose="020B0604020202020204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Non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ingombrante</a:t>
            </a:r>
            <a:endParaRPr lang="en-US" i="0" u="none" strike="noStrik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Raleway" panose="020B0604020202020204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Ricco di </a:t>
            </a:r>
            <a:r>
              <a:rPr lang="en-US" i="0" u="none" strike="noStrike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documentazione</a:t>
            </a:r>
            <a:endParaRPr lang="en-US" i="0" u="none" strike="noStrik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Raleway" panose="020B0604020202020204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Bassa</a:t>
            </a:r>
            <a:r>
              <a:rPr lang="en-US" i="0" u="none" strike="noStrike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 </a:t>
            </a:r>
            <a:r>
              <a:rPr lang="en-US" i="0" u="none" strike="noStrike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potenza</a:t>
            </a:r>
            <a:r>
              <a:rPr lang="en-US" i="0" u="none" strike="noStrike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 e basso </a:t>
            </a:r>
            <a:r>
              <a:rPr lang="en-US" i="0" u="none" strike="noStrike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consumo</a:t>
            </a:r>
            <a:endParaRPr lang="en-US" i="0" u="none" strike="noStrike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Raleway" panose="020B0604020202020204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0" u="none" strike="noStrike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Presenza</a:t>
            </a:r>
            <a:r>
              <a:rPr lang="en-US" i="0" u="none" strike="noStrike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 </a:t>
            </a:r>
            <a:r>
              <a:rPr lang="en-US" i="0" u="none" strike="noStrike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dell’Arduino</a:t>
            </a:r>
            <a:r>
              <a:rPr lang="en-US" i="0" u="none" strike="noStrike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Raleway" panose="020B0604020202020204" pitchFamily="2" charset="0"/>
              </a:rPr>
              <a:t> IDE</a:t>
            </a:r>
          </a:p>
          <a:p>
            <a:endParaRPr lang="it-IT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E940D19-3B20-096C-69D7-DF7DB836CB7E}"/>
              </a:ext>
            </a:extLst>
          </p:cNvPr>
          <p:cNvSpPr txBox="1">
            <a:spLocks/>
          </p:cNvSpPr>
          <p:nvPr/>
        </p:nvSpPr>
        <p:spPr>
          <a:xfrm>
            <a:off x="7470979" y="4101065"/>
            <a:ext cx="4416221" cy="2002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spcBef>
                <a:spcPts val="0"/>
              </a:spcBef>
              <a:buNone/>
            </a:pPr>
            <a:r>
              <a:rPr lang="en-US" b="1" i="1" u="sng" dirty="0" err="1">
                <a:latin typeface="Raleway" panose="020B0604020202020204" pitchFamily="2" charset="0"/>
              </a:rPr>
              <a:t>Ruolo</a:t>
            </a:r>
            <a:r>
              <a:rPr lang="en-US" b="1" u="sng" dirty="0">
                <a:latin typeface="Raleway" panose="020B0604020202020204" pitchFamily="2" charset="0"/>
              </a:rPr>
              <a:t> </a:t>
            </a:r>
            <a:r>
              <a:rPr lang="en-US" b="1" u="sng" dirty="0" err="1">
                <a:latin typeface="Raleway" panose="020B0604020202020204" pitchFamily="2" charset="0"/>
              </a:rPr>
              <a:t>all’interno</a:t>
            </a:r>
            <a:r>
              <a:rPr lang="en-US" b="1" u="sng" dirty="0">
                <a:latin typeface="Raleway" panose="020B0604020202020204" pitchFamily="2" charset="0"/>
              </a:rPr>
              <a:t> del </a:t>
            </a:r>
            <a:r>
              <a:rPr lang="en-US" b="1" u="sng" dirty="0" err="1">
                <a:latin typeface="Raleway" panose="020B0604020202020204" pitchFamily="2" charset="0"/>
              </a:rPr>
              <a:t>prototipo</a:t>
            </a:r>
            <a:r>
              <a:rPr lang="en-US" b="1" u="sng" dirty="0">
                <a:latin typeface="Raleway" panose="020B0604020202020204" pitchFamily="2" charset="0"/>
              </a:rPr>
              <a:t>:</a:t>
            </a: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Acquisire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i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valori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dai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sensori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Raleway" panose="020B0604020202020204" pitchFamily="2" charset="0"/>
            </a:endParaRP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Elabora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 I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dati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Raleway" panose="020B0604020202020204" pitchFamily="2" charset="0"/>
            </a:endParaRP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Comunica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i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dati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 al bridge</a:t>
            </a: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Ascolta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 dal bridge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eventuali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Raleway" panose="020B0604020202020204" pitchFamily="2" charset="0"/>
              </a:rPr>
              <a:t>comandi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Raleway" panose="020B0604020202020204" pitchFamily="2" charset="0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ABA475B-F4B0-BC33-A087-E6C89896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3" y="1693947"/>
            <a:ext cx="6596852" cy="39779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9C32AE-6317-D981-A3C9-3A00923A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8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EC07DB0-E164-1409-72D4-6800909A9C63}"/>
              </a:ext>
            </a:extLst>
          </p:cNvPr>
          <p:cNvSpPr txBox="1">
            <a:spLocks/>
          </p:cNvSpPr>
          <p:nvPr/>
        </p:nvSpPr>
        <p:spPr>
          <a:xfrm>
            <a:off x="1103312" y="1173088"/>
            <a:ext cx="9985378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5700" b="1" dirty="0"/>
              <a:t>Presentazione del prototipo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136A602B-8F38-6793-CAFB-404FC92B878B}"/>
              </a:ext>
            </a:extLst>
          </p:cNvPr>
          <p:cNvSpPr txBox="1">
            <a:spLocks/>
          </p:cNvSpPr>
          <p:nvPr/>
        </p:nvSpPr>
        <p:spPr>
          <a:xfrm>
            <a:off x="1103309" y="2573618"/>
            <a:ext cx="9985379" cy="323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Cos’è SBAM</a:t>
            </a:r>
          </a:p>
          <a:p>
            <a:pPr>
              <a:lnSpc>
                <a:spcPct val="150000"/>
              </a:lnSpc>
            </a:pP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Componenti del SBAM</a:t>
            </a:r>
          </a:p>
          <a:p>
            <a:pPr>
              <a:lnSpc>
                <a:spcPct val="150000"/>
              </a:lnSpc>
            </a:pP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 lavora SBAM</a:t>
            </a:r>
          </a:p>
          <a:p>
            <a:pPr>
              <a:lnSpc>
                <a:spcPct val="150000"/>
              </a:lnSpc>
            </a:pP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Perché utilizzare SBAM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3332B4E-C90A-B339-05FC-ACB917E8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25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D4CB74-5BFF-3930-2961-6461024A4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23" y="295729"/>
            <a:ext cx="9404723" cy="1400530"/>
          </a:xfrm>
        </p:spPr>
        <p:txBody>
          <a:bodyPr/>
          <a:lstStyle/>
          <a:p>
            <a:r>
              <a:rPr lang="it-IT" sz="4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Mainboard</a:t>
            </a:r>
            <a:r>
              <a:rPr lang="it-IT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it-IT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UNO Rev.3</a:t>
            </a:r>
            <a:endParaRPr lang="it-IT" sz="4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848DF75-E671-97A0-22C8-EBD09179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30" y="1522580"/>
            <a:ext cx="4629894" cy="46298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1AAA32F-F72D-6274-31EF-243E765C149F}"/>
              </a:ext>
            </a:extLst>
          </p:cNvPr>
          <p:cNvSpPr txBox="1"/>
          <p:nvPr/>
        </p:nvSpPr>
        <p:spPr>
          <a:xfrm>
            <a:off x="699923" y="3749711"/>
            <a:ext cx="466476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it-IT" b="1" i="0" dirty="0">
                <a:solidFill>
                  <a:srgbClr val="FFFF00"/>
                </a:solidFill>
                <a:effectLst/>
                <a:latin typeface="Amazon Ember"/>
              </a:rPr>
            </a:br>
            <a:r>
              <a:rPr lang="it-IT" sz="2000" b="1" i="1" u="sng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Amazon Ember"/>
              </a:rPr>
              <a:t>Dettagli tecnici:</a:t>
            </a:r>
          </a:p>
          <a:p>
            <a:pPr algn="l"/>
            <a:r>
              <a:rPr lang="it-IT" b="1" i="0" dirty="0">
                <a:effectLst/>
                <a:latin typeface="Amazon Ember"/>
              </a:rPr>
              <a:t>Arduino Uno usa ATmega16U2 per gestire USB. </a:t>
            </a:r>
          </a:p>
          <a:p>
            <a:pPr algn="l"/>
            <a:r>
              <a:rPr lang="it-IT" b="1" i="0" dirty="0">
                <a:effectLst/>
                <a:latin typeface="Amazon Ember"/>
              </a:rPr>
              <a:t>Ciò consente elevata velocità di trasferimento e memoria maggiore. </a:t>
            </a:r>
          </a:p>
          <a:p>
            <a:pPr algn="l"/>
            <a:r>
              <a:rPr lang="it-IT" b="1" i="0" dirty="0">
                <a:effectLst/>
                <a:latin typeface="Amazon Ember"/>
              </a:rPr>
              <a:t>Non sono necessari driver per Linux o Mac (il file inf per Windows è necessario ed è incluso nell'IDE di Arduino).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253B65-DBF3-0C91-277A-FCF9827CBCBD}"/>
              </a:ext>
            </a:extLst>
          </p:cNvPr>
          <p:cNvSpPr txBox="1"/>
          <p:nvPr/>
        </p:nvSpPr>
        <p:spPr>
          <a:xfrm>
            <a:off x="699923" y="1429177"/>
            <a:ext cx="42382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i="1" u="sng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inherit"/>
              </a:rPr>
              <a:t>Caratteristiche tecniche: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000" b="1" i="0" dirty="0">
                <a:effectLst/>
                <a:latin typeface="Amazon Ember"/>
              </a:rPr>
              <a:t> </a:t>
            </a:r>
            <a:r>
              <a:rPr lang="it-IT" sz="2000" b="1" i="0" u="sng" dirty="0">
                <a:effectLst/>
                <a:latin typeface="Amazon Ember"/>
              </a:rPr>
              <a:t>Microcontrollore ATmega328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000" b="1" i="0" u="sng" dirty="0">
                <a:effectLst/>
                <a:latin typeface="Amazon Ember"/>
              </a:rPr>
              <a:t> Tensione di ingresso 7-12 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000" b="1" i="0" u="sng" dirty="0">
                <a:effectLst/>
                <a:latin typeface="Amazon Ember"/>
              </a:rPr>
              <a:t> 14 pin I / O digitali (6 uscite PWM)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000" b="1" i="0" u="sng" dirty="0">
                <a:effectLst/>
                <a:latin typeface="Amazon Ember"/>
              </a:rPr>
              <a:t> 6 ingressi analogici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000" b="1" i="0" u="sng" dirty="0">
                <a:effectLst/>
                <a:latin typeface="Amazon Ember"/>
              </a:rPr>
              <a:t> 32kb di memoria Flash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000" b="1" i="0" u="sng" dirty="0">
                <a:effectLst/>
                <a:latin typeface="Amazon Ember"/>
              </a:rPr>
              <a:t> Velocità di 16 MHz</a:t>
            </a:r>
          </a:p>
          <a:p>
            <a:br>
              <a:rPr lang="it-IT" b="0" i="0" dirty="0">
                <a:solidFill>
                  <a:srgbClr val="0F1111"/>
                </a:solidFill>
                <a:effectLst/>
                <a:latin typeface="Amazon Ember"/>
              </a:rPr>
            </a:b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1ED0BD-D074-1873-BE69-BAC039C1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18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54573F-D2D7-2F4C-1C92-A67B080B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591" y="260442"/>
            <a:ext cx="7939709" cy="1074830"/>
          </a:xfrm>
        </p:spPr>
        <p:txBody>
          <a:bodyPr/>
          <a:lstStyle/>
          <a:p>
            <a:r>
              <a:rPr lang="it-IT" dirty="0">
                <a:solidFill>
                  <a:srgbClr val="FFC000"/>
                </a:solidFill>
              </a:rPr>
              <a:t>Sensore di localizzazione: </a:t>
            </a:r>
            <a:br>
              <a:rPr lang="it-IT" dirty="0"/>
            </a:br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ricevitore GPS GT-U7</a:t>
            </a:r>
          </a:p>
        </p:txBody>
      </p:sp>
      <p:pic>
        <p:nvPicPr>
          <p:cNvPr id="12" name="Segnaposto contenuto 6">
            <a:extLst>
              <a:ext uri="{FF2B5EF4-FFF2-40B4-BE49-F238E27FC236}">
                <a16:creationId xmlns:a16="http://schemas.microsoft.com/office/drawing/2014/main" id="{862E1049-F0C9-F311-B20E-9FCBB6EA5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58" y="2185901"/>
            <a:ext cx="3730797" cy="3730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CBF952C2-1B31-74AE-D9B5-D88952D97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046018"/>
              </p:ext>
            </p:extLst>
          </p:nvPr>
        </p:nvGraphicFramePr>
        <p:xfrm>
          <a:off x="4914555" y="1879600"/>
          <a:ext cx="7150445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D0653F-2AA3-BB7A-D6F3-A7549041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63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EE4CA6-9D8E-4C07-8C6E-5E07823F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61" y="162751"/>
            <a:ext cx="9404723" cy="1400530"/>
          </a:xfrm>
        </p:spPr>
        <p:txBody>
          <a:bodyPr/>
          <a:lstStyle/>
          <a:p>
            <a:r>
              <a:rPr lang="it-IT" dirty="0">
                <a:solidFill>
                  <a:srgbClr val="FFC000"/>
                </a:solidFill>
              </a:rPr>
              <a:t>Sensore di localizzazione: </a:t>
            </a:r>
            <a:br>
              <a:rPr lang="it-IT" dirty="0"/>
            </a:br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Modulo ricevitore GPS GT-U7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CE6FBF6-9E51-209C-8A90-AA150275C129}"/>
              </a:ext>
            </a:extLst>
          </p:cNvPr>
          <p:cNvSpPr txBox="1"/>
          <p:nvPr/>
        </p:nvSpPr>
        <p:spPr>
          <a:xfrm>
            <a:off x="5314122" y="2670543"/>
            <a:ext cx="6096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200" b="1" i="0" u="sng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Specifiche: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1" i="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Tensione di esercizio</a:t>
            </a:r>
            <a:r>
              <a:rPr lang="it-IT" sz="2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: 3,6 V-5 V (o alimentazione USB diretta)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1" i="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Baund rate operativo</a:t>
            </a:r>
            <a:r>
              <a:rPr lang="it-IT" sz="2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: 9600 (modificabile)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Batteria a bottone ricaricabile integrata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1" i="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E2PROM</a:t>
            </a:r>
            <a:r>
              <a:rPr lang="it-IT" sz="2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 integrato può salvare i dati dei parametri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1" i="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Dimensioni</a:t>
            </a:r>
            <a:r>
              <a:rPr lang="it-IT" sz="2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:</a:t>
            </a:r>
            <a:r>
              <a:rPr lang="it-IT" sz="2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 </a:t>
            </a:r>
            <a:r>
              <a:rPr lang="it-IT" sz="2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27,6 mm * 26,6 mm</a:t>
            </a:r>
          </a:p>
        </p:txBody>
      </p:sp>
      <p:pic>
        <p:nvPicPr>
          <p:cNvPr id="10" name="Segnaposto contenuto 4">
            <a:extLst>
              <a:ext uri="{FF2B5EF4-FFF2-40B4-BE49-F238E27FC236}">
                <a16:creationId xmlns:a16="http://schemas.microsoft.com/office/drawing/2014/main" id="{EA820305-D5BF-15A7-99B8-B80ED057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58" y="2146914"/>
            <a:ext cx="4311264" cy="38625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perspectiveContrastingRightFacing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B657A4C-6512-A757-25D4-1AF383F3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0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DE1E241B-BA67-AAC2-41DC-2B6AE189B9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630985"/>
              </p:ext>
            </p:extLst>
          </p:nvPr>
        </p:nvGraphicFramePr>
        <p:xfrm>
          <a:off x="-1731617" y="0"/>
          <a:ext cx="9378121" cy="6363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C1733A3-3793-3863-E028-C6AA3613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BCE966-F419-E10D-8007-0C97AC8BF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6575" y="1672220"/>
            <a:ext cx="5479858" cy="381410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140726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0BF98-BE8D-F074-9392-9BD030C6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1" y="237066"/>
            <a:ext cx="6021389" cy="1400530"/>
          </a:xfrm>
        </p:spPr>
        <p:txBody>
          <a:bodyPr/>
          <a:lstStyle/>
          <a:p>
            <a:r>
              <a:rPr lang="it-IT" dirty="0">
                <a:solidFill>
                  <a:srgbClr val="FFC000"/>
                </a:solidFill>
              </a:rPr>
              <a:t>Sensore di temperatura digitale: </a:t>
            </a:r>
            <a:br>
              <a:rPr lang="it-IT" dirty="0"/>
            </a:br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Sonda DS18B20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6F6543-FF2F-507B-DCEC-68392871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99" y="2565400"/>
            <a:ext cx="4299808" cy="3674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perspectiveAbove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CD3C83AD-AA12-1118-7B6A-A35DCE18D0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823721"/>
              </p:ext>
            </p:extLst>
          </p:nvPr>
        </p:nvGraphicFramePr>
        <p:xfrm>
          <a:off x="5130072" y="237066"/>
          <a:ext cx="7290528" cy="6168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067DBAF-6B5A-EA9A-218E-DCB02289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08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A78FE1-F1FE-61F8-5572-33FB0EA8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76" y="443420"/>
            <a:ext cx="9404723" cy="1400530"/>
          </a:xfrm>
        </p:spPr>
        <p:txBody>
          <a:bodyPr/>
          <a:lstStyle/>
          <a:p>
            <a:r>
              <a:rPr lang="it-IT" dirty="0">
                <a:solidFill>
                  <a:srgbClr val="FFC000"/>
                </a:solidFill>
              </a:rPr>
              <a:t>Sensore di temperatura digitale: </a:t>
            </a:r>
            <a:br>
              <a:rPr lang="it-IT" dirty="0"/>
            </a:br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Sonda DS18B20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28BE083-59BB-38A8-CAED-BC58998CD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79" y="2217358"/>
            <a:ext cx="3148634" cy="3896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bliqueTopLeft"/>
            <a:lightRig rig="threePt" dir="t"/>
          </a:scene3d>
          <a:sp3d>
            <a:bevelT w="152400" h="50800" prst="softRound"/>
          </a:sp3d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5690F932-2835-B2F9-C2D1-6C71684FF678}"/>
              </a:ext>
            </a:extLst>
          </p:cNvPr>
          <p:cNvSpPr/>
          <p:nvPr/>
        </p:nvSpPr>
        <p:spPr>
          <a:xfrm>
            <a:off x="4837043" y="3578087"/>
            <a:ext cx="1166191" cy="102041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248041-AB97-520D-1750-0DD8218B08AA}"/>
              </a:ext>
            </a:extLst>
          </p:cNvPr>
          <p:cNvSpPr txBox="1"/>
          <p:nvPr/>
        </p:nvSpPr>
        <p:spPr>
          <a:xfrm>
            <a:off x="6188768" y="2503246"/>
            <a:ext cx="450574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i="1" u="sng" dirty="0">
                <a:solidFill>
                  <a:srgbClr val="0F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Caratteristiche: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 Grazie all'</a:t>
            </a:r>
            <a:r>
              <a:rPr lang="it-IT" sz="2000" b="1" i="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interfaccia unica a 1 filo</a:t>
            </a:r>
            <a:r>
              <a:rPr lang="it-IT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, il sensore richiede solo un pin di porta per comunicare con un microcontrollore.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 </a:t>
            </a:r>
            <a:r>
              <a:rPr lang="it-IT" sz="20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Ogni sensore ha un indirizzo seriale unico a 64 bit, quindi più sensori possono operare sullo stesso bus a un filo</a:t>
            </a:r>
            <a:r>
              <a:rPr lang="it-IT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Adatto anche per uso esterno grazie al </a:t>
            </a:r>
            <a:r>
              <a:rPr lang="it-IT" sz="2000" b="1" i="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cavo impermeabile</a:t>
            </a:r>
            <a:r>
              <a:rPr lang="it-IT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zon Ember"/>
              </a:rPr>
              <a:t>.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98C3FCE-FEB3-F91C-43DC-2C1EF9FD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27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48BFD912-4C14-EDD7-780E-105FB5910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012460"/>
              </p:ext>
            </p:extLst>
          </p:nvPr>
        </p:nvGraphicFramePr>
        <p:xfrm>
          <a:off x="-650460" y="295729"/>
          <a:ext cx="6335644" cy="5743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F970245-48EB-7808-3E7A-199B58CB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60331-E799-2159-2413-C5F8177B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748" y="1063416"/>
            <a:ext cx="4499230" cy="50166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295" endPos="92000" dist="1016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879247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651AB7-DF19-4151-14D2-546F3B59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72" y="359953"/>
            <a:ext cx="9823106" cy="1400530"/>
          </a:xfrm>
        </p:spPr>
        <p:txBody>
          <a:bodyPr/>
          <a:lstStyle/>
          <a:p>
            <a:r>
              <a:rPr lang="it-IT" dirty="0">
                <a:solidFill>
                  <a:srgbClr val="FFC000"/>
                </a:solidFill>
              </a:rPr>
              <a:t>Sensore </a:t>
            </a:r>
            <a:r>
              <a:rPr lang="it-IT" dirty="0" err="1">
                <a:solidFill>
                  <a:srgbClr val="FFC000"/>
                </a:solidFill>
              </a:rPr>
              <a:t>heart</a:t>
            </a:r>
            <a:r>
              <a:rPr lang="it-IT" dirty="0">
                <a:solidFill>
                  <a:srgbClr val="FFC000"/>
                </a:solidFill>
              </a:rPr>
              <a:t>-beat: </a:t>
            </a:r>
            <a:br>
              <a:rPr lang="it-IT" dirty="0"/>
            </a:br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Rilevatore di battito cardiaco KY-039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919A2F-E939-273F-B571-A71121020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2" y="2302565"/>
            <a:ext cx="3896138" cy="3896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bliqueBottomRight"/>
            <a:lightRig rig="threePt" dir="t"/>
          </a:scene3d>
          <a:sp3d>
            <a:bevelT/>
          </a:sp3d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8EFDC369-23F6-2ED0-8DB3-D22633A45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276683"/>
              </p:ext>
            </p:extLst>
          </p:nvPr>
        </p:nvGraphicFramePr>
        <p:xfrm>
          <a:off x="4271617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806FD35-096E-F61E-099B-A13D250B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79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39F3B9-1C12-FE00-0C5D-DB8556C1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745" y="359953"/>
            <a:ext cx="5940220" cy="2489265"/>
          </a:xfrm>
        </p:spPr>
        <p:txBody>
          <a:bodyPr/>
          <a:lstStyle/>
          <a:p>
            <a:r>
              <a:rPr lang="it-IT" dirty="0">
                <a:solidFill>
                  <a:srgbClr val="FFC000"/>
                </a:solidFill>
              </a:rPr>
              <a:t>Sensore </a:t>
            </a:r>
            <a:r>
              <a:rPr lang="it-IT" dirty="0" err="1">
                <a:solidFill>
                  <a:srgbClr val="FFC000"/>
                </a:solidFill>
              </a:rPr>
              <a:t>heart</a:t>
            </a:r>
            <a:r>
              <a:rPr lang="it-IT" dirty="0">
                <a:solidFill>
                  <a:srgbClr val="FFC000"/>
                </a:solidFill>
              </a:rPr>
              <a:t>-beat: </a:t>
            </a:r>
            <a:br>
              <a:rPr lang="it-IT" dirty="0"/>
            </a:br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Rilevatore di battito cardiaco KY-039</a:t>
            </a:r>
            <a:endParaRPr lang="it-IT" dirty="0"/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13D33FDF-C9A8-151C-868E-33B879BB1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4854949"/>
              </p:ext>
            </p:extLst>
          </p:nvPr>
        </p:nvGraphicFramePr>
        <p:xfrm>
          <a:off x="4607339" y="198783"/>
          <a:ext cx="8366539" cy="6299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F44D0A2-6B26-BA39-3B9D-A7FDB0E5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9F559B-258E-24F8-336A-FD96B8BC5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275" y="3151875"/>
            <a:ext cx="4605942" cy="2255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4195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ECBF93-E542-6032-DAF0-DD0DCFAA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064" y="2728735"/>
            <a:ext cx="3819871" cy="1400530"/>
          </a:xfrm>
        </p:spPr>
        <p:txBody>
          <a:bodyPr/>
          <a:lstStyle/>
          <a:p>
            <a:r>
              <a:rPr lang="it-I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Bridge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lo 3D 7" descr="Lente di ingrandimento">
                <a:extLst>
                  <a:ext uri="{FF2B5EF4-FFF2-40B4-BE49-F238E27FC236}">
                    <a16:creationId xmlns:a16="http://schemas.microsoft.com/office/drawing/2014/main" id="{AFEA35A8-4C47-4647-A64F-8BCE3EF566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421499"/>
                  </p:ext>
                </p:extLst>
              </p:nvPr>
            </p:nvGraphicFramePr>
            <p:xfrm>
              <a:off x="7722490" y="1181992"/>
              <a:ext cx="1514924" cy="36550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14924" cy="3655052"/>
                    </a:xfrm>
                    <a:prstGeom prst="rect">
                      <a:avLst/>
                    </a:prstGeom>
                  </am3d:spPr>
                  <am3d:camera>
                    <am3d:pos x="0" y="0" z="51708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72851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007796" ay="-1645142" az="10157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992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lo 3D 7" descr="Lente di ingrandimento">
                <a:extLst>
                  <a:ext uri="{FF2B5EF4-FFF2-40B4-BE49-F238E27FC236}">
                    <a16:creationId xmlns:a16="http://schemas.microsoft.com/office/drawing/2014/main" id="{AFEA35A8-4C47-4647-A64F-8BCE3EF56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22490" y="1181992"/>
                <a:ext cx="1514924" cy="365505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A5A7CA7-49A0-ACC9-BC30-0FA2EC50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CC6221-5C6C-6665-2A43-2C650E09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5616"/>
            <a:ext cx="9404723" cy="1190639"/>
          </a:xfrm>
        </p:spPr>
        <p:txBody>
          <a:bodyPr>
            <a:normAutofit/>
          </a:bodyPr>
          <a:lstStyle/>
          <a:p>
            <a:r>
              <a:rPr lang="it-IT" sz="4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Cos’è</a:t>
            </a:r>
            <a:r>
              <a:rPr lang="it-IT" sz="4400" dirty="0"/>
              <a:t> </a:t>
            </a:r>
            <a:r>
              <a:rPr lang="it-IT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SBAM</a:t>
            </a:r>
            <a:r>
              <a:rPr lang="it-IT" sz="4400" dirty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it-IT" sz="4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1DD0BC-674F-348D-7B5A-1ECE7E363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7"/>
            <a:ext cx="9500083" cy="3906148"/>
          </a:xfrm>
        </p:spPr>
        <p:txBody>
          <a:bodyPr>
            <a:normAutofit/>
          </a:bodyPr>
          <a:lstStyle/>
          <a:p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SBAM è un</a:t>
            </a:r>
            <a:r>
              <a:rPr lang="it-IT" sz="28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bracciale intelligente per il controllo e la gestione degli animali</a:t>
            </a:r>
            <a:r>
              <a:rPr lang="it-IT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 uno zoo</a:t>
            </a:r>
          </a:p>
          <a:p>
            <a:endParaRPr lang="it-I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Garantisce </a:t>
            </a:r>
            <a:r>
              <a:rPr lang="it-IT" sz="2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localizzazione GPS, controllo della temperatura e del battito cardiaco dell’animale</a:t>
            </a:r>
            <a:r>
              <a:rPr lang="it-I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inviando opportune notifiche al guardiano in presenza di un problema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A95D60-54B7-39E5-4D01-2713353F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54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45BE7C-ECF0-B6F3-2106-849C069C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04" y="1787873"/>
            <a:ext cx="8946541" cy="4195481"/>
          </a:xfrm>
        </p:spPr>
        <p:txBody>
          <a:bodyPr>
            <a:normAutofit/>
          </a:bodyPr>
          <a:lstStyle/>
          <a:p>
            <a:r>
              <a:rPr lang="it-IT" sz="2200" u="sng" dirty="0"/>
              <a:t>Il microcontrollore non può collegarsi direttamente alla rete internet</a:t>
            </a:r>
            <a:r>
              <a:rPr lang="it-IT" sz="2200" dirty="0"/>
              <a:t>, sarebbe irragionevole in quanto non può fare tutta la parte di trasmissione, protezione dati etc.</a:t>
            </a:r>
          </a:p>
          <a:p>
            <a:endParaRPr lang="it-IT" sz="2200" dirty="0"/>
          </a:p>
          <a:p>
            <a:r>
              <a:rPr lang="it-IT" sz="2200" dirty="0"/>
              <a:t>E’ ragionevole avere </a:t>
            </a: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it-IT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collegamento</a:t>
            </a:r>
            <a:r>
              <a:rPr lang="it-IT" sz="2200" b="1" dirty="0">
                <a:solidFill>
                  <a:srgbClr val="FFC000"/>
                </a:solidFill>
              </a:rPr>
              <a:t> </a:t>
            </a:r>
            <a:r>
              <a:rPr lang="it-IT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dati </a:t>
            </a:r>
            <a:r>
              <a:rPr lang="it-IT" sz="2200" dirty="0"/>
              <a:t>aperto con un dispositivo</a:t>
            </a:r>
            <a:r>
              <a:rPr lang="it-IT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200" dirty="0"/>
              <a:t>detto</a:t>
            </a: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BRIDGE</a:t>
            </a:r>
            <a:r>
              <a:rPr lang="it-IT" sz="2200" dirty="0"/>
              <a:t> e tale collegamento può essere anche non necessariamente standard.</a:t>
            </a:r>
          </a:p>
          <a:p>
            <a:endParaRPr lang="it-IT" sz="2200" dirty="0"/>
          </a:p>
          <a:p>
            <a:r>
              <a:rPr lang="it-IT" sz="2200" u="sng" dirty="0"/>
              <a:t>Sarà il bridge a comunicare col cloud utilizzando una serie di protocolli più standardizzati.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F49E16-80C0-33C8-4461-DCD4E38F9101}"/>
              </a:ext>
            </a:extLst>
          </p:cNvPr>
          <p:cNvSpPr txBox="1"/>
          <p:nvPr/>
        </p:nvSpPr>
        <p:spPr>
          <a:xfrm>
            <a:off x="940904" y="689115"/>
            <a:ext cx="38696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Ruolo del </a:t>
            </a:r>
            <a:r>
              <a:rPr lang="it-IT" sz="32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BRIDGE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9256DE9-4A7C-6789-C8F6-263E3A23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9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0989BEA3-F34C-8E58-2DCA-37BE8C34F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9804951"/>
              </p:ext>
            </p:extLst>
          </p:nvPr>
        </p:nvGraphicFramePr>
        <p:xfrm>
          <a:off x="-1453323" y="437323"/>
          <a:ext cx="13075478" cy="569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Rettangolo 19">
            <a:extLst>
              <a:ext uri="{FF2B5EF4-FFF2-40B4-BE49-F238E27FC236}">
                <a16:creationId xmlns:a16="http://schemas.microsoft.com/office/drawing/2014/main" id="{8F66A21F-D51E-B776-3937-B9B749CF1108}"/>
              </a:ext>
            </a:extLst>
          </p:cNvPr>
          <p:cNvSpPr/>
          <p:nvPr/>
        </p:nvSpPr>
        <p:spPr>
          <a:xfrm>
            <a:off x="569845" y="1493320"/>
            <a:ext cx="1245704" cy="901148"/>
          </a:xfrm>
          <a:prstGeom prst="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Sensori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22F6E03-A88E-ABDB-EC92-78EC3C7EF613}"/>
              </a:ext>
            </a:extLst>
          </p:cNvPr>
          <p:cNvCxnSpPr>
            <a:cxnSpLocks/>
          </p:cNvCxnSpPr>
          <p:nvPr/>
        </p:nvCxnSpPr>
        <p:spPr>
          <a:xfrm flipH="1">
            <a:off x="8203096" y="5864088"/>
            <a:ext cx="7023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6D2112A6-6ACB-23FE-A31D-B75E5637E5F4}"/>
              </a:ext>
            </a:extLst>
          </p:cNvPr>
          <p:cNvSpPr/>
          <p:nvPr/>
        </p:nvSpPr>
        <p:spPr>
          <a:xfrm>
            <a:off x="6407427" y="2211109"/>
            <a:ext cx="1245704" cy="901148"/>
          </a:xfrm>
          <a:prstGeom prst="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8B2D1D4B-1B2C-0708-DFB9-92C01950A035}"/>
              </a:ext>
            </a:extLst>
          </p:cNvPr>
          <p:cNvCxnSpPr>
            <a:cxnSpLocks/>
          </p:cNvCxnSpPr>
          <p:nvPr/>
        </p:nvCxnSpPr>
        <p:spPr>
          <a:xfrm flipV="1">
            <a:off x="5834270" y="2808287"/>
            <a:ext cx="573157" cy="176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ttangolo 45">
            <a:extLst>
              <a:ext uri="{FF2B5EF4-FFF2-40B4-BE49-F238E27FC236}">
                <a16:creationId xmlns:a16="http://schemas.microsoft.com/office/drawing/2014/main" id="{9D837514-5CAF-D08C-FEC4-CC53861F0A02}"/>
              </a:ext>
            </a:extLst>
          </p:cNvPr>
          <p:cNvSpPr/>
          <p:nvPr/>
        </p:nvSpPr>
        <p:spPr>
          <a:xfrm>
            <a:off x="8905461" y="5413514"/>
            <a:ext cx="1245704" cy="901148"/>
          </a:xfrm>
          <a:prstGeom prst="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Attuatori</a:t>
            </a:r>
          </a:p>
        </p:txBody>
      </p:sp>
      <p:cxnSp>
        <p:nvCxnSpPr>
          <p:cNvPr id="53" name="Connettore a gomito 52">
            <a:extLst>
              <a:ext uri="{FF2B5EF4-FFF2-40B4-BE49-F238E27FC236}">
                <a16:creationId xmlns:a16="http://schemas.microsoft.com/office/drawing/2014/main" id="{8DF70EC3-8C07-0EB0-34DE-3DC6B8BCF37A}"/>
              </a:ext>
            </a:extLst>
          </p:cNvPr>
          <p:cNvCxnSpPr>
            <a:cxnSpLocks/>
          </p:cNvCxnSpPr>
          <p:nvPr/>
        </p:nvCxnSpPr>
        <p:spPr>
          <a:xfrm flipV="1">
            <a:off x="1192697" y="980661"/>
            <a:ext cx="702364" cy="512659"/>
          </a:xfrm>
          <a:prstGeom prst="bentConnector3">
            <a:avLst>
              <a:gd name="adj1" fmla="val 9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C5A85EE6-C8F4-2730-2EEB-816B29D49276}"/>
              </a:ext>
            </a:extLst>
          </p:cNvPr>
          <p:cNvSpPr txBox="1"/>
          <p:nvPr/>
        </p:nvSpPr>
        <p:spPr>
          <a:xfrm>
            <a:off x="4704523" y="255106"/>
            <a:ext cx="5897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Ruolo del </a:t>
            </a:r>
            <a:r>
              <a:rPr lang="it-IT" sz="32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BRIDGE</a:t>
            </a:r>
          </a:p>
          <a:p>
            <a:r>
              <a:rPr lang="it-IT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Schema di funzionamento: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D132CB-062B-C578-5D1B-84A7834B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E35D31-D3B6-28E2-E92D-91248B37B9E8}"/>
              </a:ext>
            </a:extLst>
          </p:cNvPr>
          <p:cNvSpPr txBox="1"/>
          <p:nvPr/>
        </p:nvSpPr>
        <p:spPr>
          <a:xfrm>
            <a:off x="4240696" y="4330272"/>
            <a:ext cx="1245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it-IT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MQTT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F967DC-D487-ABC2-72FF-964B297BAB94}"/>
              </a:ext>
            </a:extLst>
          </p:cNvPr>
          <p:cNvSpPr txBox="1"/>
          <p:nvPr/>
        </p:nvSpPr>
        <p:spPr>
          <a:xfrm>
            <a:off x="5575854" y="2523183"/>
            <a:ext cx="907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it-IT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MQTT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1A8782D-8E64-23BF-1B8C-232C09969244}"/>
              </a:ext>
            </a:extLst>
          </p:cNvPr>
          <p:cNvCxnSpPr>
            <a:cxnSpLocks/>
          </p:cNvCxnSpPr>
          <p:nvPr/>
        </p:nvCxnSpPr>
        <p:spPr>
          <a:xfrm flipH="1">
            <a:off x="3624470" y="3748714"/>
            <a:ext cx="748749" cy="399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4FF95F39-F90A-4E75-CB30-525CBF5780A7}"/>
              </a:ext>
            </a:extLst>
          </p:cNvPr>
          <p:cNvSpPr/>
          <p:nvPr/>
        </p:nvSpPr>
        <p:spPr>
          <a:xfrm>
            <a:off x="2146852" y="3879698"/>
            <a:ext cx="1477618" cy="901148"/>
          </a:xfrm>
          <a:prstGeom prst="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DFE54FF-E94D-648B-8A1C-AF4780BBBAB5}"/>
              </a:ext>
            </a:extLst>
          </p:cNvPr>
          <p:cNvSpPr txBox="1"/>
          <p:nvPr/>
        </p:nvSpPr>
        <p:spPr>
          <a:xfrm>
            <a:off x="3624470" y="4043371"/>
            <a:ext cx="907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it-IT" sz="1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813142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41C607-1E56-5A14-BC5B-B854614A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41" y="295729"/>
            <a:ext cx="10074898" cy="1400530"/>
          </a:xfrm>
        </p:spPr>
        <p:txBody>
          <a:bodyPr/>
          <a:lstStyle/>
          <a:p>
            <a:r>
              <a:rPr lang="it-IT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Interfacciamento microcontrollore-bridge:</a:t>
            </a:r>
            <a:br>
              <a:rPr lang="it-IT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200" dirty="0"/>
              <a:t>                    </a:t>
            </a:r>
            <a:r>
              <a:rPr lang="it-IT" sz="36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Protocollo seriale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90A79C-256C-B27D-68B2-766818D0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590E1C47-D9B6-A403-ACD7-F5F6AC4F4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441729"/>
              </p:ext>
            </p:extLst>
          </p:nvPr>
        </p:nvGraphicFramePr>
        <p:xfrm>
          <a:off x="1537253" y="2027583"/>
          <a:ext cx="7454764" cy="43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64BC79-A017-0973-BDC8-99E5F817BF7E}"/>
              </a:ext>
            </a:extLst>
          </p:cNvPr>
          <p:cNvSpPr txBox="1"/>
          <p:nvPr/>
        </p:nvSpPr>
        <p:spPr>
          <a:xfrm>
            <a:off x="696741" y="1696259"/>
            <a:ext cx="9728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 livello di collegamento, si distingue tra trasmissione sincrona e asincrona.</a:t>
            </a:r>
          </a:p>
          <a:p>
            <a:endParaRPr lang="it-IT" sz="2000" b="1" i="1" dirty="0"/>
          </a:p>
        </p:txBody>
      </p:sp>
    </p:spTree>
    <p:extLst>
      <p:ext uri="{BB962C8B-B14F-4D97-AF65-F5344CB8AC3E}">
        <p14:creationId xmlns:p14="http://schemas.microsoft.com/office/powerpoint/2010/main" val="2472361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D85370-1C59-199A-7743-EAAD5BAC9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29" y="363151"/>
            <a:ext cx="9404723" cy="1400530"/>
          </a:xfrm>
        </p:spPr>
        <p:txBody>
          <a:bodyPr/>
          <a:lstStyle/>
          <a:p>
            <a:r>
              <a:rPr lang="it-IT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Modalità asincrona:</a:t>
            </a:r>
            <a:r>
              <a:rPr lang="it-IT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2E4BB4-FA10-4976-B7C2-CBA1802F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29" y="1498783"/>
            <a:ext cx="5343871" cy="2709512"/>
          </a:xfrm>
        </p:spPr>
        <p:txBody>
          <a:bodyPr>
            <a:normAutofit lnSpcReduction="10000"/>
          </a:bodyPr>
          <a:lstStyle/>
          <a:p>
            <a:r>
              <a:rPr lang="it-IT" dirty="0"/>
              <a:t>UART (‘</a:t>
            </a:r>
            <a:r>
              <a:rPr lang="it-IT" i="1" dirty="0"/>
              <a:t>’Universal </a:t>
            </a:r>
            <a:r>
              <a:rPr lang="it-IT" i="1" dirty="0" err="1"/>
              <a:t>Asynchronous</a:t>
            </a:r>
            <a:r>
              <a:rPr lang="it-IT" i="1" dirty="0"/>
              <a:t> </a:t>
            </a:r>
            <a:r>
              <a:rPr lang="it-IT" i="1" dirty="0" err="1"/>
              <a:t>Receiver-Transmitter</a:t>
            </a:r>
            <a:r>
              <a:rPr lang="it-IT" dirty="0"/>
              <a:t>’’) definisce un primo </a:t>
            </a:r>
            <a:r>
              <a:rPr lang="it-IT" dirty="0" err="1"/>
              <a:t>layer</a:t>
            </a:r>
            <a:r>
              <a:rPr lang="it-IT" dirty="0"/>
              <a:t> di trasmissione e </a:t>
            </a:r>
            <a:r>
              <a:rPr lang="it-IT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può essere implementato su un filo</a:t>
            </a:r>
            <a:r>
              <a:rPr lang="it-IT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/>
              <a:t>di trasmissione, senza specificarne il tipo.</a:t>
            </a:r>
          </a:p>
          <a:p>
            <a:r>
              <a:rPr lang="it-IT" dirty="0"/>
              <a:t>In UART ci sono due sottosistemi </a:t>
            </a:r>
            <a:r>
              <a:rPr lang="it-IT" i="1" dirty="0"/>
              <a:t>cioè </a:t>
            </a:r>
            <a:r>
              <a:rPr lang="it-IT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ricezione e trasmissione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/>
              <a:t>ed entrambi </a:t>
            </a:r>
            <a:r>
              <a:rPr lang="it-IT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hanno un clock a se</a:t>
            </a:r>
            <a:r>
              <a:rPr lang="it-IT" dirty="0"/>
              <a:t>, cioè sono indipendenti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176A36-F6BF-E499-1A3B-1956D14E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9F3AD99-3283-2E2C-33A7-E8021B3D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82" y="4532683"/>
            <a:ext cx="7307636" cy="1854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F7CCA6B-E277-ED39-F4E4-E1B75E9B1846}"/>
              </a:ext>
            </a:extLst>
          </p:cNvPr>
          <p:cNvSpPr txBox="1">
            <a:spLocks/>
          </p:cNvSpPr>
          <p:nvPr/>
        </p:nvSpPr>
        <p:spPr>
          <a:xfrm>
            <a:off x="6096000" y="1498783"/>
            <a:ext cx="4823791" cy="270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/>
              <a:t>Con le comunicazioni UART </a:t>
            </a:r>
            <a:r>
              <a:rPr lang="it-IT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 stabilito a priori il valore della frequenza</a:t>
            </a:r>
            <a:r>
              <a:rPr lang="it-IT" dirty="0"/>
              <a:t>, cioè quanto sarà lungo lo START iniziale</a:t>
            </a:r>
          </a:p>
          <a:p>
            <a:r>
              <a:rPr lang="it-IT" dirty="0"/>
              <a:t>Il modo in cui questi livelli sono mappati secondo segnali di tensione, si ha in base a </a:t>
            </a:r>
            <a:r>
              <a:rPr lang="it-IT" b="1" dirty="0"/>
              <a:t>diversi standard </a:t>
            </a:r>
            <a:r>
              <a:rPr lang="it-IT" dirty="0"/>
              <a:t>(ad esempio RS-232)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2306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96D69D-B91E-FD8B-7164-05A79CDE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108" y="2728735"/>
            <a:ext cx="3289784" cy="1400530"/>
          </a:xfrm>
        </p:spPr>
        <p:txBody>
          <a:bodyPr/>
          <a:lstStyle/>
          <a:p>
            <a:r>
              <a:rPr lang="it-I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it-IT" sz="7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Lente di ingrandimento">
                <a:extLst>
                  <a:ext uri="{FF2B5EF4-FFF2-40B4-BE49-F238E27FC236}">
                    <a16:creationId xmlns:a16="http://schemas.microsoft.com/office/drawing/2014/main" id="{77897C33-DA98-6C9C-FC5B-447B55E21F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9823923"/>
                  </p:ext>
                </p:extLst>
              </p:nvPr>
            </p:nvGraphicFramePr>
            <p:xfrm>
              <a:off x="7806050" y="1450698"/>
              <a:ext cx="1428304" cy="35855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28304" cy="3585540"/>
                    </a:xfrm>
                    <a:prstGeom prst="rect">
                      <a:avLst/>
                    </a:prstGeom>
                  </am3d:spPr>
                  <am3d:camera>
                    <am3d:pos x="0" y="0" z="51708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72851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405643" ay="1689228" az="-101127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992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Lente di ingrandimento">
                <a:extLst>
                  <a:ext uri="{FF2B5EF4-FFF2-40B4-BE49-F238E27FC236}">
                    <a16:creationId xmlns:a16="http://schemas.microsoft.com/office/drawing/2014/main" id="{77897C33-DA98-6C9C-FC5B-447B55E21F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6050" y="1450698"/>
                <a:ext cx="1428304" cy="35855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2CD5C8B-6C22-8E92-CFCD-7D8FD410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53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CAA2BB-BB20-8D08-26EA-00998595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97" y="545481"/>
            <a:ext cx="9404723" cy="1177299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Funzionamento del server</a:t>
            </a:r>
            <a:br>
              <a:rPr lang="it-IT" dirty="0"/>
            </a:br>
            <a:r>
              <a:rPr lang="it-IT" sz="3200" u="sng" dirty="0">
                <a:solidFill>
                  <a:srgbClr val="FFC000"/>
                </a:solidFill>
              </a:rPr>
              <a:t>Operazioni principali nel sistema </a:t>
            </a:r>
            <a:r>
              <a:rPr lang="it-IT" sz="3200" b="1" u="sng" dirty="0">
                <a:solidFill>
                  <a:srgbClr val="FFC000"/>
                </a:solidFill>
              </a:rPr>
              <a:t>SBAM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9D41A7-7726-BFD7-012B-56DFD0995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97" y="2707928"/>
            <a:ext cx="11173206" cy="3604591"/>
          </a:xfrm>
        </p:spPr>
        <p:txBody>
          <a:bodyPr>
            <a:normAutofit/>
          </a:bodyPr>
          <a:lstStyle/>
          <a:p>
            <a:r>
              <a:rPr lang="it-IT" sz="2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Smistamento</a:t>
            </a:r>
            <a:r>
              <a:rPr lang="it-IT" sz="23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300" b="1" dirty="0">
                <a:solidFill>
                  <a:schemeClr val="bg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it-IT" sz="2300" dirty="0">
                <a:sym typeface="Wingdings" panose="05000000000000000000" pitchFamily="2" charset="2"/>
              </a:rPr>
              <a:t> </a:t>
            </a:r>
            <a:r>
              <a:rPr lang="it-IT" sz="2300" u="sng" dirty="0">
                <a:sym typeface="Wingdings" panose="05000000000000000000" pitchFamily="2" charset="2"/>
              </a:rPr>
              <a:t>Identificazione e reindirizzamento dei dati e delle richieste</a:t>
            </a:r>
          </a:p>
          <a:p>
            <a:endParaRPr lang="it-IT" sz="2300" u="sng" dirty="0"/>
          </a:p>
          <a:p>
            <a:r>
              <a:rPr lang="it-IT" sz="2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</a:rPr>
              <a:t>Temporizzazione</a:t>
            </a:r>
            <a:r>
              <a:rPr lang="it-IT" sz="23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300" b="1" dirty="0">
                <a:solidFill>
                  <a:schemeClr val="bg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it-IT" sz="2300" dirty="0">
                <a:sym typeface="Wingdings" panose="05000000000000000000" pitchFamily="2" charset="2"/>
              </a:rPr>
              <a:t> </a:t>
            </a:r>
            <a:r>
              <a:rPr lang="it-IT" sz="2300" u="sng" dirty="0">
                <a:sym typeface="Wingdings" panose="05000000000000000000" pitchFamily="2" charset="2"/>
              </a:rPr>
              <a:t>Salvataggio temporizzato dei dati</a:t>
            </a:r>
          </a:p>
          <a:p>
            <a:endParaRPr lang="it-IT" sz="2300" dirty="0"/>
          </a:p>
          <a:p>
            <a:r>
              <a:rPr lang="it-IT" sz="2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8000"/>
                </a:highlight>
              </a:rPr>
              <a:t>Elaborazione</a:t>
            </a:r>
            <a:r>
              <a:rPr lang="it-IT" sz="2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300" b="1" dirty="0">
                <a:solidFill>
                  <a:schemeClr val="bg1">
                    <a:lumMod val="95000"/>
                    <a:lumOff val="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it-IT" sz="2300" dirty="0">
                <a:sym typeface="Wingdings" panose="05000000000000000000" pitchFamily="2" charset="2"/>
              </a:rPr>
              <a:t> </a:t>
            </a:r>
            <a:r>
              <a:rPr lang="it-IT" sz="2300" u="sng" dirty="0">
                <a:sym typeface="Wingdings" panose="05000000000000000000" pitchFamily="2" charset="2"/>
              </a:rPr>
              <a:t>Funzione di sviluppo dei dati raccolti</a:t>
            </a:r>
          </a:p>
          <a:p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F2E4BE-1940-4004-3F9B-AEC0C3F2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68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5D3EB-FA16-9577-6831-2AB16864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Protocollo di comunicazione </a:t>
            </a:r>
            <a:r>
              <a:rPr lang="it-IT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MQTT</a:t>
            </a:r>
            <a:br>
              <a:rPr lang="it-IT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300" dirty="0"/>
              <a:t>Interfacciamento bridge-server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3AB949-2FE3-5235-73F6-C61312CAC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2039666"/>
            <a:ext cx="3501819" cy="4365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Dal punto di vista di connessione, si basa su    tre attori:</a:t>
            </a:r>
          </a:p>
          <a:p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Broker</a:t>
            </a:r>
            <a:r>
              <a:rPr lang="it-IT" dirty="0"/>
              <a:t>, lato server raggiungibile dai vari client</a:t>
            </a:r>
          </a:p>
          <a:p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 side</a:t>
            </a:r>
            <a:r>
              <a:rPr lang="it-IT" dirty="0"/>
              <a:t>, parte bridge (con sensori e attuatori collegati)</a:t>
            </a:r>
          </a:p>
          <a:p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Side</a:t>
            </a:r>
            <a:r>
              <a:rPr lang="it-IT" dirty="0"/>
              <a:t>, ad esempio un cellulare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6FB8F9-188F-7E79-90DA-CEE0E9DB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06B4C1B-43E5-AF1F-3FDC-7BC7BD1B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6" y="2313018"/>
            <a:ext cx="5590039" cy="352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906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5D3EB-FA16-9577-6831-2AB16864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Protocollo di comunicazione </a:t>
            </a:r>
            <a:r>
              <a:rPr lang="it-IT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MQTT</a:t>
            </a:r>
            <a:br>
              <a:rPr lang="it-IT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300" dirty="0"/>
              <a:t>Interfacciamento bridge-server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3AB949-2FE3-5235-73F6-C61312CAC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2039666"/>
            <a:ext cx="3727769" cy="43656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Punti fondamentali:</a:t>
            </a:r>
          </a:p>
          <a:p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Concetto di Pub/Sub:</a:t>
            </a:r>
            <a:r>
              <a:rPr lang="it-IT" dirty="0"/>
              <a:t> tutti i client possono pubblicare un messaggio o sottoscrivere un argomento.</a:t>
            </a:r>
          </a:p>
          <a:p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Topic: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/>
              <a:t>la sezione in cui verranno inviati i messaggi, è un bene stabilire una gerarchia di topic.</a:t>
            </a:r>
          </a:p>
          <a:p>
            <a:r>
              <a:rPr lang="it-IT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QoS</a:t>
            </a:r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(Quality of service):</a:t>
            </a:r>
            <a:r>
              <a:rPr lang="it-IT" dirty="0"/>
              <a:t> tre tipologie (0,1,2). Definisce la garanzia dell’effettiva avvenuta consegna dei messaggi.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36FB8F9-188F-7E79-90DA-CEE0E9DB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2DF21B2-CCE5-1D07-9606-BDE7298DD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18" y="2531164"/>
            <a:ext cx="6526121" cy="3284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133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24CE12-83E5-555F-D278-9F1A0E74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429" y="2728735"/>
            <a:ext cx="3939141" cy="1400530"/>
          </a:xfrm>
        </p:spPr>
        <p:txBody>
          <a:bodyPr/>
          <a:lstStyle/>
          <a:p>
            <a:r>
              <a:rPr lang="it-I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  <a:endParaRPr lang="it-IT" sz="7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Lente di ingrandimento">
                <a:extLst>
                  <a:ext uri="{FF2B5EF4-FFF2-40B4-BE49-F238E27FC236}">
                    <a16:creationId xmlns:a16="http://schemas.microsoft.com/office/drawing/2014/main" id="{114DB76A-6F94-E94A-8C0B-CC2B66F000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4456900"/>
                  </p:ext>
                </p:extLst>
              </p:nvPr>
            </p:nvGraphicFramePr>
            <p:xfrm>
              <a:off x="8065570" y="1606098"/>
              <a:ext cx="1428303" cy="36458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28303" cy="3645803"/>
                    </a:xfrm>
                    <a:prstGeom prst="rect">
                      <a:avLst/>
                    </a:prstGeom>
                  </am3d:spPr>
                  <am3d:camera>
                    <am3d:pos x="0" y="0" z="51708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72851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02830" ay="1530247" az="-7335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99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Lente di ingrandimento">
                <a:extLst>
                  <a:ext uri="{FF2B5EF4-FFF2-40B4-BE49-F238E27FC236}">
                    <a16:creationId xmlns:a16="http://schemas.microsoft.com/office/drawing/2014/main" id="{114DB76A-6F94-E94A-8C0B-CC2B66F000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5570" y="1606098"/>
                <a:ext cx="1428303" cy="364580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482720A-51EC-0D0A-6CE9-B0B045EB2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83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4F7516-4715-ABE8-94F1-15A1FD8E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00" y="329450"/>
            <a:ext cx="9395439" cy="1022271"/>
          </a:xfrm>
        </p:spPr>
        <p:txBody>
          <a:bodyPr/>
          <a:lstStyle/>
          <a:p>
            <a:r>
              <a:rPr lang="it-IT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 dei dati: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it-I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</a:rPr>
              <a:t>Schema E/R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58F6FB-1F70-8031-C7F4-B31D58A0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201" y="2320804"/>
            <a:ext cx="7411210" cy="944147"/>
          </a:xfrm>
        </p:spPr>
        <p:txBody>
          <a:bodyPr/>
          <a:lstStyle/>
          <a:p>
            <a:pPr marL="0" indent="0">
              <a:buNone/>
            </a:pP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Animals(</a:t>
            </a:r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ID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,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type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,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last_latitude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,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last_longitude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)</a:t>
            </a:r>
          </a:p>
          <a:p>
            <a:pPr marL="0" indent="0">
              <a:buNone/>
            </a:pP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Parameters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(</a:t>
            </a:r>
            <a:r>
              <a:rPr lang="it-IT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REF_ID, DATE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, temperature, </a:t>
            </a:r>
            <a:r>
              <a:rPr lang="it-I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heart</a:t>
            </a:r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</a:rPr>
              <a:t>-rate)</a:t>
            </a:r>
          </a:p>
        </p:txBody>
      </p:sp>
      <p:graphicFrame>
        <p:nvGraphicFramePr>
          <p:cNvPr id="32" name="Tabella 6">
            <a:extLst>
              <a:ext uri="{FF2B5EF4-FFF2-40B4-BE49-F238E27FC236}">
                <a16:creationId xmlns:a16="http://schemas.microsoft.com/office/drawing/2014/main" id="{D04EC0A3-62D3-2124-8227-55F6D3697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157882"/>
              </p:ext>
            </p:extLst>
          </p:nvPr>
        </p:nvGraphicFramePr>
        <p:xfrm>
          <a:off x="646112" y="3650975"/>
          <a:ext cx="5251105" cy="2560981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{D03447BB-5D67-496B-8E87-E561075AD55C}</a:tableStyleId>
              </a:tblPr>
              <a:tblGrid>
                <a:gridCol w="2483749">
                  <a:extLst>
                    <a:ext uri="{9D8B030D-6E8A-4147-A177-3AD203B41FA5}">
                      <a16:colId xmlns:a16="http://schemas.microsoft.com/office/drawing/2014/main" val="1595278822"/>
                    </a:ext>
                  </a:extLst>
                </a:gridCol>
                <a:gridCol w="2767356">
                  <a:extLst>
                    <a:ext uri="{9D8B030D-6E8A-4147-A177-3AD203B41FA5}">
                      <a16:colId xmlns:a16="http://schemas.microsoft.com/office/drawing/2014/main" val="3872678482"/>
                    </a:ext>
                  </a:extLst>
                </a:gridCol>
              </a:tblGrid>
              <a:tr h="462624">
                <a:tc gridSpan="2">
                  <a:txBody>
                    <a:bodyPr/>
                    <a:lstStyle/>
                    <a:p>
                      <a:r>
                        <a:rPr lang="it-IT" dirty="0"/>
                        <a:t>ANIMALS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381077"/>
                  </a:ext>
                </a:extLst>
              </a:tr>
              <a:tr h="710485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Integer</a:t>
                      </a:r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[4] NOT NULL         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749260"/>
                  </a:ext>
                </a:extLst>
              </a:tr>
              <a:tr h="462624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[20] 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076012"/>
                  </a:ext>
                </a:extLst>
              </a:tr>
              <a:tr h="462624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Last_longitude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034487"/>
                  </a:ext>
                </a:extLst>
              </a:tr>
              <a:tr h="462624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Last_latitude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15256"/>
                  </a:ext>
                </a:extLst>
              </a:tr>
            </a:tbl>
          </a:graphicData>
        </a:graphic>
      </p:graphicFrame>
      <p:graphicFrame>
        <p:nvGraphicFramePr>
          <p:cNvPr id="33" name="Tabella 6">
            <a:extLst>
              <a:ext uri="{FF2B5EF4-FFF2-40B4-BE49-F238E27FC236}">
                <a16:creationId xmlns:a16="http://schemas.microsoft.com/office/drawing/2014/main" id="{25042F03-E2D6-37BC-91AB-5C4493C92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60058"/>
              </p:ext>
            </p:extLst>
          </p:nvPr>
        </p:nvGraphicFramePr>
        <p:xfrm>
          <a:off x="7358338" y="3634409"/>
          <a:ext cx="3826497" cy="2696818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{37CE84F3-28C3-443E-9E96-99CF82512B78}</a:tableStyleId>
              </a:tblPr>
              <a:tblGrid>
                <a:gridCol w="1809916">
                  <a:extLst>
                    <a:ext uri="{9D8B030D-6E8A-4147-A177-3AD203B41FA5}">
                      <a16:colId xmlns:a16="http://schemas.microsoft.com/office/drawing/2014/main" val="1595278822"/>
                    </a:ext>
                  </a:extLst>
                </a:gridCol>
                <a:gridCol w="2016581">
                  <a:extLst>
                    <a:ext uri="{9D8B030D-6E8A-4147-A177-3AD203B41FA5}">
                      <a16:colId xmlns:a16="http://schemas.microsoft.com/office/drawing/2014/main" val="3872678482"/>
                    </a:ext>
                  </a:extLst>
                </a:gridCol>
              </a:tblGrid>
              <a:tr h="444174">
                <a:tc gridSpan="2">
                  <a:txBody>
                    <a:bodyPr/>
                    <a:lstStyle/>
                    <a:p>
                      <a:r>
                        <a:rPr lang="it-IT" dirty="0"/>
                        <a:t>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381077"/>
                  </a:ext>
                </a:extLst>
              </a:tr>
              <a:tr h="682148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</a:rPr>
                        <a:t>Ref_id</a:t>
                      </a:r>
                      <a:endParaRPr lang="it-IT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</a:rPr>
                        <a:t>Integer</a:t>
                      </a:r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[4] NOT NULL      PK  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749260"/>
                  </a:ext>
                </a:extLst>
              </a:tr>
              <a:tr h="682148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</a:rPr>
                        <a:t>Datetime</a:t>
                      </a:r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        NOT NULL    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076012"/>
                  </a:ext>
                </a:extLst>
              </a:tr>
              <a:tr h="444174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Float 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034487"/>
                  </a:ext>
                </a:extLst>
              </a:tr>
              <a:tr h="444174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Heart-rate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</a:rPr>
                        <a:t>Float 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15256"/>
                  </a:ext>
                </a:extLst>
              </a:tr>
            </a:tbl>
          </a:graphicData>
        </a:graphic>
      </p:graphicFrame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3CEA86E8-2C51-349E-9A09-CA6993F6A73D}"/>
              </a:ext>
            </a:extLst>
          </p:cNvPr>
          <p:cNvCxnSpPr>
            <a:cxnSpLocks/>
          </p:cNvCxnSpPr>
          <p:nvPr/>
        </p:nvCxnSpPr>
        <p:spPr>
          <a:xfrm flipH="1">
            <a:off x="5897217" y="4562133"/>
            <a:ext cx="14611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84B5D67-5AB0-061D-2DAA-1F106BB368CA}"/>
              </a:ext>
            </a:extLst>
          </p:cNvPr>
          <p:cNvSpPr txBox="1"/>
          <p:nvPr/>
        </p:nvSpPr>
        <p:spPr>
          <a:xfrm>
            <a:off x="5844214" y="4192801"/>
            <a:ext cx="50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AD31DAA-E7DF-704A-51D4-CC8697B84260}"/>
              </a:ext>
            </a:extLst>
          </p:cNvPr>
          <p:cNvSpPr txBox="1"/>
          <p:nvPr/>
        </p:nvSpPr>
        <p:spPr>
          <a:xfrm>
            <a:off x="7004542" y="4192801"/>
            <a:ext cx="53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EA4321A-B31B-980E-B875-CF71561DCC51}"/>
              </a:ext>
            </a:extLst>
          </p:cNvPr>
          <p:cNvSpPr txBox="1"/>
          <p:nvPr/>
        </p:nvSpPr>
        <p:spPr>
          <a:xfrm>
            <a:off x="626802" y="1288450"/>
            <a:ext cx="980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storage dei dati nel SBAM permette il salvataggio delle informazioni ricevute nel tempo, garantendo un monitoraggio continuo sullo stato di salute dell’animale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92E1EE-D3AE-5D6C-C436-AC5BDB4B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5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307155-8E77-AAAF-208D-33383DEA0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583096"/>
            <a:ext cx="9404723" cy="1270152"/>
          </a:xfrm>
        </p:spPr>
        <p:txBody>
          <a:bodyPr>
            <a:normAutofit/>
          </a:bodyPr>
          <a:lstStyle/>
          <a:p>
            <a:r>
              <a:rPr lang="it-IT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Componenti del</a:t>
            </a:r>
            <a:r>
              <a:rPr lang="it-IT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SBAM</a:t>
            </a:r>
            <a:r>
              <a:rPr lang="it-IT" sz="4800" dirty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it-IT" sz="4800" dirty="0">
              <a:solidFill>
                <a:srgbClr val="FFC000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A527FD-9DD8-8125-1C8B-B03FBDFEE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139825"/>
            <a:ext cx="9902619" cy="3709353"/>
          </a:xfrm>
        </p:spPr>
        <p:txBody>
          <a:bodyPr>
            <a:noAutofit/>
          </a:bodyPr>
          <a:lstStyle/>
          <a:p>
            <a:r>
              <a:rPr lang="it-IT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Sensori e attuatori</a:t>
            </a:r>
            <a:r>
              <a:rPr lang="it-IT" sz="2400" dirty="0"/>
              <a:t>: Sensore GPS, di temperatura e di battito cardiaco insieme con led, buzzer e schermo LCD collegati al microcontrollore. </a:t>
            </a:r>
          </a:p>
          <a:p>
            <a:r>
              <a:rPr lang="it-IT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it-IT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it-IT" sz="2400" dirty="0"/>
              <a:t>: per lo storage dei valori.</a:t>
            </a:r>
          </a:p>
          <a:p>
            <a:r>
              <a:rPr lang="it-IT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r>
              <a:rPr lang="it-IT" sz="2400" dirty="0"/>
              <a:t> : per smistamento ed elaborazione dati.</a:t>
            </a:r>
          </a:p>
          <a:p>
            <a:r>
              <a:rPr lang="it-IT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app </a:t>
            </a:r>
            <a:r>
              <a:rPr lang="it-IT" sz="2400" dirty="0"/>
              <a:t>: utilizzata dal guardiano per il controllo dei valori riportati dai sensori in tempo reale e per un confronto con quelli precedenti memorizzati nel database.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2121C3-9B49-0F08-1315-9C8376CB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13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E78E10-D861-AA02-CF48-0FC98FBD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054" y="368083"/>
            <a:ext cx="7330276" cy="912256"/>
          </a:xfrm>
        </p:spPr>
        <p:txBody>
          <a:bodyPr/>
          <a:lstStyle/>
          <a:p>
            <a:r>
              <a:rPr lang="it-IT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 dei dati:</a:t>
            </a:r>
            <a:r>
              <a:rPr lang="it-I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it-I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Database</a:t>
            </a:r>
            <a:endParaRPr lang="it-IT" dirty="0">
              <a:highlight>
                <a:srgbClr val="000080"/>
              </a:highlight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FD8155-2348-7DF3-9159-87B3D5D1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86" y="3504300"/>
            <a:ext cx="6532584" cy="30009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B9DAC9E-A857-7E07-3ACA-6B6E7387F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5135" y="1789990"/>
            <a:ext cx="6854619" cy="312742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Elemento grafico 8" descr="Freccia, rotazione a destra">
            <a:extLst>
              <a:ext uri="{FF2B5EF4-FFF2-40B4-BE49-F238E27FC236}">
                <a16:creationId xmlns:a16="http://schemas.microsoft.com/office/drawing/2014/main" id="{E46C6CBB-B918-2BF7-956B-24DF1EF7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7461" y="2514600"/>
            <a:ext cx="914400" cy="9144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D93280-25DD-4F82-A518-4BF30A2BC0DC}"/>
              </a:ext>
            </a:extLst>
          </p:cNvPr>
          <p:cNvSpPr txBox="1"/>
          <p:nvPr/>
        </p:nvSpPr>
        <p:spPr>
          <a:xfrm>
            <a:off x="8645655" y="2514600"/>
            <a:ext cx="1603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Tabella </a:t>
            </a:r>
            <a:r>
              <a:rPr lang="it-IT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endParaRPr lang="it-IT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8D7FB3-7CAF-6193-ABCA-11310071B99B}"/>
              </a:ext>
            </a:extLst>
          </p:cNvPr>
          <p:cNvSpPr txBox="1"/>
          <p:nvPr/>
        </p:nvSpPr>
        <p:spPr>
          <a:xfrm>
            <a:off x="1952054" y="5272822"/>
            <a:ext cx="1603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Tabella </a:t>
            </a:r>
            <a:r>
              <a:rPr lang="it-IT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it-IT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Elemento grafico 11" descr="Freccia, rotazione a destra">
            <a:extLst>
              <a:ext uri="{FF2B5EF4-FFF2-40B4-BE49-F238E27FC236}">
                <a16:creationId xmlns:a16="http://schemas.microsoft.com/office/drawing/2014/main" id="{2730B3BF-C056-0879-8F16-EF2BBC9E1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37654" y="5138787"/>
            <a:ext cx="914400" cy="9144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4B762EE-BC4C-6DAA-57DA-3774AE23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92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B3044D7-88B7-289E-9665-D754A3DCB835}"/>
              </a:ext>
            </a:extLst>
          </p:cNvPr>
          <p:cNvSpPr txBox="1">
            <a:spLocks/>
          </p:cNvSpPr>
          <p:nvPr/>
        </p:nvSpPr>
        <p:spPr>
          <a:xfrm>
            <a:off x="3179418" y="2728735"/>
            <a:ext cx="4971188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App</a:t>
            </a:r>
            <a:endParaRPr lang="it-IT" sz="7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Lente di ingrandimento">
                <a:extLst>
                  <a:ext uri="{FF2B5EF4-FFF2-40B4-BE49-F238E27FC236}">
                    <a16:creationId xmlns:a16="http://schemas.microsoft.com/office/drawing/2014/main" id="{FECCC9F3-2035-C25E-5A65-70E0CE6CA2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1232544"/>
                  </p:ext>
                </p:extLst>
              </p:nvPr>
            </p:nvGraphicFramePr>
            <p:xfrm>
              <a:off x="8188694" y="1591249"/>
              <a:ext cx="1352127" cy="36755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52127" cy="3675501"/>
                    </a:xfrm>
                    <a:prstGeom prst="rect">
                      <a:avLst/>
                    </a:prstGeom>
                  </am3d:spPr>
                  <am3d:camera>
                    <am3d:pos x="0" y="0" z="51708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72851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982448" ay="-1959452" az="97502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992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Lente di ingrandimento">
                <a:extLst>
                  <a:ext uri="{FF2B5EF4-FFF2-40B4-BE49-F238E27FC236}">
                    <a16:creationId xmlns:a16="http://schemas.microsoft.com/office/drawing/2014/main" id="{FECCC9F3-2035-C25E-5A65-70E0CE6CA2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8694" y="1591249"/>
                <a:ext cx="1352127" cy="367550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0830B9-9E8F-8737-E4D9-23E6D613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35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0B5446-9D94-F298-3756-3730C279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1000420"/>
          </a:xfrm>
        </p:spPr>
        <p:txBody>
          <a:bodyPr/>
          <a:lstStyle/>
          <a:p>
            <a:r>
              <a:rPr lang="it-IT" dirty="0"/>
              <a:t>Client App: </a:t>
            </a:r>
            <a:r>
              <a:rPr lang="it-IT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SBAM App</a:t>
            </a:r>
            <a:endParaRPr lang="it-IT" b="1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3268EFF-2270-E0AA-732D-4B4363BB4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9"/>
          <a:stretch/>
        </p:blipFill>
        <p:spPr>
          <a:xfrm>
            <a:off x="1046814" y="2067338"/>
            <a:ext cx="2138296" cy="4200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AC5016-A64C-0492-6E46-2A774D8C3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9"/>
          <a:stretch/>
        </p:blipFill>
        <p:spPr>
          <a:xfrm>
            <a:off x="4731645" y="2067338"/>
            <a:ext cx="1986588" cy="4200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68E177F-8C80-D2D6-9DD0-8B8661B0E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49"/>
          <a:stretch/>
        </p:blipFill>
        <p:spPr>
          <a:xfrm>
            <a:off x="8464949" y="2067338"/>
            <a:ext cx="1986588" cy="4200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C6A0BC-0404-A610-C516-B8E70EECC7E4}"/>
              </a:ext>
            </a:extLst>
          </p:cNvPr>
          <p:cNvSpPr txBox="1"/>
          <p:nvPr/>
        </p:nvSpPr>
        <p:spPr>
          <a:xfrm>
            <a:off x="1598544" y="1560183"/>
            <a:ext cx="131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FFC000"/>
                </a:solidFill>
                <a:highlight>
                  <a:srgbClr val="000000"/>
                </a:highlight>
                <a:latin typeface="Arial Rounded MT Bold" panose="020F0704030504030204" pitchFamily="34" charset="0"/>
              </a:rPr>
              <a:t>Home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72DB73-980E-ED55-BB8E-C847C6998DA9}"/>
              </a:ext>
            </a:extLst>
          </p:cNvPr>
          <p:cNvSpPr txBox="1"/>
          <p:nvPr/>
        </p:nvSpPr>
        <p:spPr>
          <a:xfrm>
            <a:off x="4789903" y="1560183"/>
            <a:ext cx="187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FFC000"/>
                </a:solidFill>
                <a:highlight>
                  <a:srgbClr val="000000"/>
                </a:highlight>
                <a:latin typeface="Arial Rounded MT Bold" panose="020F0704030504030204" pitchFamily="34" charset="0"/>
              </a:rPr>
              <a:t>Control panel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DF4E68-854F-8C2F-DB27-91A35AB035A1}"/>
              </a:ext>
            </a:extLst>
          </p:cNvPr>
          <p:cNvSpPr txBox="1"/>
          <p:nvPr/>
        </p:nvSpPr>
        <p:spPr>
          <a:xfrm>
            <a:off x="8311292" y="1560183"/>
            <a:ext cx="2293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rgbClr val="FFC000"/>
                </a:solidFill>
                <a:highlight>
                  <a:srgbClr val="000000"/>
                </a:highlight>
                <a:latin typeface="Arial Rounded MT Bold" panose="020F0704030504030204" pitchFamily="34" charset="0"/>
              </a:rPr>
              <a:t>Parameter</a:t>
            </a:r>
            <a:r>
              <a:rPr lang="it-IT" sz="2000" dirty="0">
                <a:solidFill>
                  <a:srgbClr val="FFC000"/>
                </a:solidFill>
                <a:highlight>
                  <a:srgbClr val="000000"/>
                </a:highlight>
                <a:latin typeface="Arial Rounded MT Bold" panose="020F0704030504030204" pitchFamily="34" charset="0"/>
              </a:rPr>
              <a:t> </a:t>
            </a:r>
            <a:r>
              <a:rPr lang="it-IT" sz="2000" dirty="0" err="1">
                <a:solidFill>
                  <a:srgbClr val="FFC000"/>
                </a:solidFill>
                <a:highlight>
                  <a:srgbClr val="000000"/>
                </a:highlight>
                <a:latin typeface="Arial Rounded MT Bold" panose="020F0704030504030204" pitchFamily="34" charset="0"/>
              </a:rPr>
              <a:t>graph</a:t>
            </a:r>
            <a:endParaRPr lang="it-IT" sz="2000" dirty="0">
              <a:solidFill>
                <a:srgbClr val="FFC000"/>
              </a:solidFill>
              <a:highlight>
                <a:srgbClr val="000000"/>
              </a:highlight>
              <a:latin typeface="Arial Rounded MT Bold" panose="020F0704030504030204" pitchFamily="34" charset="0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CC73BE83-8113-54D4-43EE-30426389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07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7E3E98-1980-5C2E-D6BC-CF30DAC2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Client App: </a:t>
            </a:r>
            <a:r>
              <a:rPr lang="it-I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SBAM App</a:t>
            </a:r>
            <a:b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</a:rPr>
            </a:br>
            <a:r>
              <a:rPr lang="it-IT" sz="3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UrsAI2MQTT Extension </a:t>
            </a:r>
            <a:r>
              <a:rPr lang="it-IT" sz="3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Utilizzo</a:t>
            </a:r>
            <a:r>
              <a:rPr lang="it-IT" sz="3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it-IT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C71B88-FF53-AE30-A5F4-B4D1C9A57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69774"/>
            <a:ext cx="10697750" cy="46132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dirty="0"/>
              <a:t>Metodo </a:t>
            </a:r>
            <a:r>
              <a:rPr lang="it-I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</a:rPr>
              <a:t>Connect</a:t>
            </a:r>
            <a:r>
              <a:rPr lang="it-IT" dirty="0"/>
              <a:t>: stabilisce la connessione tra client e broker</a:t>
            </a:r>
          </a:p>
          <a:p>
            <a:pPr marL="0" indent="0">
              <a:buNone/>
            </a:pPr>
            <a:r>
              <a:rPr lang="it-IT" u="sng" dirty="0"/>
              <a:t>L’evento </a:t>
            </a:r>
            <a:r>
              <a:rPr lang="it-IT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‘’</a:t>
            </a:r>
            <a:r>
              <a:rPr lang="it-IT" b="1" u="sng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ConnectionStateChanged</a:t>
            </a:r>
            <a:r>
              <a:rPr lang="it-IT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’’</a:t>
            </a:r>
            <a:r>
              <a:rPr lang="it-IT" u="sng" dirty="0"/>
              <a:t> segnala qualsiasi modifica nello stato della connessione.</a:t>
            </a:r>
          </a:p>
          <a:p>
            <a:r>
              <a:rPr lang="it-IT" dirty="0"/>
              <a:t>Metodo </a:t>
            </a:r>
            <a:r>
              <a:rPr lang="it-I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</a:rPr>
              <a:t>Disconnect</a:t>
            </a:r>
            <a:r>
              <a:rPr lang="it-IT" dirty="0"/>
              <a:t>: cancella la connessione tra client e broker</a:t>
            </a:r>
          </a:p>
          <a:p>
            <a:r>
              <a:rPr lang="it-IT" dirty="0"/>
              <a:t>Metodo </a:t>
            </a:r>
            <a:r>
              <a:rPr lang="it-I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</a:rPr>
              <a:t>Publish</a:t>
            </a:r>
            <a:r>
              <a:rPr lang="it-IT" dirty="0"/>
              <a:t>: consente l’invio di messaggi al broker</a:t>
            </a:r>
          </a:p>
          <a:p>
            <a:r>
              <a:rPr lang="it-IT" dirty="0"/>
              <a:t>Metodo </a:t>
            </a:r>
            <a:r>
              <a:rPr lang="it-I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</a:rPr>
              <a:t>Subscribe</a:t>
            </a:r>
            <a:r>
              <a:rPr lang="it-IT" dirty="0"/>
              <a:t>: determina a quali argomenti il client desidera ricevere i messaggi</a:t>
            </a:r>
          </a:p>
          <a:p>
            <a:r>
              <a:rPr lang="it-IT" dirty="0"/>
              <a:t>Metodo </a:t>
            </a:r>
            <a:r>
              <a:rPr lang="it-I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00"/>
                </a:highlight>
              </a:rPr>
              <a:t>Unsubscribe</a:t>
            </a:r>
            <a:r>
              <a:rPr lang="it-IT" dirty="0"/>
              <a:t>: annulla l’iscrizione agli argomenti</a:t>
            </a:r>
          </a:p>
          <a:p>
            <a:pPr marL="0" indent="0">
              <a:buNone/>
            </a:pPr>
            <a:r>
              <a:rPr lang="it-IT" u="sng" dirty="0"/>
              <a:t>L’evento </a:t>
            </a:r>
            <a:r>
              <a:rPr lang="it-IT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‘’</a:t>
            </a:r>
            <a:r>
              <a:rPr lang="it-IT" b="1" u="sng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PublishReceived</a:t>
            </a:r>
            <a:r>
              <a:rPr lang="it-IT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’’ </a:t>
            </a:r>
            <a:r>
              <a:rPr lang="it-IT" u="sng" dirty="0"/>
              <a:t>segnala la ricezione di un messaggio sull’argomento sottoscritto.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545F9F-9FBA-57DA-46DC-6BD5B15F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63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E606AE-F141-0F0A-14EC-AA533CF13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27" y="2959990"/>
            <a:ext cx="9807043" cy="353588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it-I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/1111                       </a:t>
            </a:r>
            <a:r>
              <a:rPr lang="it-IT" sz="1400" dirty="0"/>
              <a:t>(server-bracciale 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accensione o spegnimento allarme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                        </a:t>
            </a:r>
            <a:r>
              <a:rPr lang="it-IT" sz="1400" dirty="0"/>
              <a:t>(server-database)</a:t>
            </a:r>
            <a:r>
              <a:rPr lang="it-IT" sz="1400" dirty="0">
                <a:sym typeface="Wingdings" panose="05000000000000000000" pitchFamily="2" charset="2"/>
              </a:rPr>
              <a:t>  </a:t>
            </a:r>
            <a:r>
              <a:rPr lang="it-IT" sz="1400" dirty="0"/>
              <a:t>richiesta della liste dei dispositivi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/temperature/+            </a:t>
            </a:r>
            <a:r>
              <a:rPr lang="it-IT" sz="1400" dirty="0"/>
              <a:t>(server-database)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richiesta temperatura animale in un mese particolare 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heartRate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     </a:t>
            </a:r>
            <a:r>
              <a:rPr lang="it-IT" sz="1400" dirty="0"/>
              <a:t>(server-database)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richiesta frequenza cardiaca in un mese particolare 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last_position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 </a:t>
            </a:r>
            <a:r>
              <a:rPr lang="it-IT" sz="1400" dirty="0"/>
              <a:t>(server-database)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richiesta dell'ultima posizione di un dispositivo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                       </a:t>
            </a:r>
            <a:r>
              <a:rPr lang="it-IT" sz="1400" dirty="0"/>
              <a:t>(server-database)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salvataggio dati di un dispositivo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last_position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                 </a:t>
            </a:r>
            <a:r>
              <a:rPr lang="it-IT" sz="1400" dirty="0"/>
              <a:t>(server-database)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salvataggio ultima posizione di un dispositivo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                          </a:t>
            </a:r>
            <a:r>
              <a:rPr lang="it-IT" sz="1400" dirty="0"/>
              <a:t>(app-server)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richiesta della lista dei dispositivi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        </a:t>
            </a:r>
            <a:r>
              <a:rPr lang="it-IT" sz="1400" dirty="0"/>
              <a:t>(database-server)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risposta della lista dei dispositivi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9179EA-D991-C960-6619-64FE3327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06E12D4-11FC-F7A4-1298-3AB62D55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427" y="362123"/>
            <a:ext cx="7371454" cy="1323073"/>
          </a:xfrm>
        </p:spPr>
        <p:txBody>
          <a:bodyPr/>
          <a:lstStyle/>
          <a:p>
            <a:r>
              <a:rPr lang="it-IT" dirty="0"/>
              <a:t>Client App: </a:t>
            </a:r>
            <a:r>
              <a:rPr lang="it-I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SBAM App</a:t>
            </a:r>
            <a:b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</a:rPr>
            </a:br>
            <a:r>
              <a:rPr lang="it-IT" sz="33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dei </a:t>
            </a:r>
            <a:r>
              <a:rPr lang="it-IT" sz="3300" b="1" i="1" u="sng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r>
              <a:rPr lang="it-IT" sz="3300" b="1" i="1" u="sng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utilizzati </a:t>
            </a:r>
            <a:br>
              <a:rPr lang="en-US" sz="3300" b="1" i="0" dirty="0">
                <a:solidFill>
                  <a:schemeClr val="accent3"/>
                </a:solidFill>
                <a:effectLst/>
                <a:latin typeface="Helvetica" panose="020B0604020202020204" pitchFamily="34" charset="0"/>
              </a:rPr>
            </a:br>
            <a:endParaRPr lang="it-IT" sz="3300" b="1" dirty="0">
              <a:solidFill>
                <a:schemeClr val="accent3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2DEDEB4-A130-DE89-A971-0A0A77F63334}"/>
              </a:ext>
            </a:extLst>
          </p:cNvPr>
          <p:cNvSpPr txBox="1"/>
          <p:nvPr/>
        </p:nvSpPr>
        <p:spPr>
          <a:xfrm>
            <a:off x="675427" y="1815244"/>
            <a:ext cx="9677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questo caso,  l’identificativo 1111 fa riferimento ad uno specifico animale in possesso del bracciale.</a:t>
            </a:r>
          </a:p>
          <a:p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generale, perciò, è possibile ottenere i valori riportati dai sensori per ciascun animale in possesso del SBAM, modificando semplicemente l’identificativo univoco nei </a:t>
            </a:r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utilizzati. </a:t>
            </a:r>
          </a:p>
        </p:txBody>
      </p:sp>
    </p:spTree>
    <p:extLst>
      <p:ext uri="{BB962C8B-B14F-4D97-AF65-F5344CB8AC3E}">
        <p14:creationId xmlns:p14="http://schemas.microsoft.com/office/powerpoint/2010/main" val="1410586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7799BB-7E10-C4B7-BB40-CEE997482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4" y="2030904"/>
            <a:ext cx="9690366" cy="4425217"/>
          </a:xfrm>
        </p:spPr>
        <p:txBody>
          <a:bodyPr>
            <a:noAutofit/>
          </a:bodyPr>
          <a:lstStyle/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server/temperature/+                   </a:t>
            </a:r>
            <a:r>
              <a:rPr lang="it-IT" sz="1400" dirty="0"/>
              <a:t>(bracciale-server)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temperatura in tempo reale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heart_rate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           </a:t>
            </a:r>
            <a:r>
              <a:rPr lang="it-IT" sz="1400" dirty="0"/>
              <a:t>(bracciale-server)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frequenza cardiaca in tempo reale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/+/+                               </a:t>
            </a:r>
            <a:r>
              <a:rPr lang="it-IT" sz="1400" dirty="0"/>
              <a:t>(bracciale-server)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posizione in tempo reale (latitudine e longitudine)</a:t>
            </a:r>
            <a:endParaRPr lang="it-I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                   </a:t>
            </a:r>
            <a:r>
              <a:rPr lang="it-IT" sz="1400" dirty="0"/>
              <a:t>(bracciale-server)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errori per allarmare in tempo reale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            </a:t>
            </a:r>
            <a:r>
              <a:rPr lang="it-IT" sz="1400" dirty="0"/>
              <a:t>(bracciale-server)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stato allarme in tempo reale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                  </a:t>
            </a:r>
            <a:r>
              <a:rPr lang="it-IT" sz="1400" dirty="0"/>
              <a:t>(app-server)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accensione o spegnimento allarme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last_position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               </a:t>
            </a:r>
            <a:r>
              <a:rPr lang="it-IT" sz="1400" dirty="0"/>
              <a:t>(app-server)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richiesta ultima posizione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last_position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</a:t>
            </a:r>
            <a:r>
              <a:rPr lang="it-IT" sz="1400" dirty="0"/>
              <a:t>(database-server)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risposta ultima posizione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/temperature/        </a:t>
            </a:r>
            <a:r>
              <a:rPr lang="it-IT" sz="1400" dirty="0"/>
              <a:t>(app-server)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richiesta temperatura in un particolare mese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/temperature/+      </a:t>
            </a:r>
            <a:r>
              <a:rPr lang="it-IT" sz="1400" dirty="0"/>
              <a:t>(</a:t>
            </a:r>
            <a:r>
              <a:rPr lang="it-IT" sz="1400" dirty="0" err="1"/>
              <a:t>db</a:t>
            </a:r>
            <a:r>
              <a:rPr lang="it-IT" sz="1400" dirty="0"/>
              <a:t>-server)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risposta temperatura in un particolare mese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heartRate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</a:t>
            </a:r>
            <a:r>
              <a:rPr lang="it-IT" sz="1400" dirty="0"/>
              <a:t>(app-server)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richiesta frequenza cardiaca in un mese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heartRate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</a:t>
            </a:r>
            <a:r>
              <a:rPr lang="it-IT" sz="1400" dirty="0"/>
              <a:t>(</a:t>
            </a:r>
            <a:r>
              <a:rPr lang="it-IT" sz="1400" dirty="0" err="1"/>
              <a:t>db</a:t>
            </a:r>
            <a:r>
              <a:rPr lang="it-IT" sz="1400" dirty="0"/>
              <a:t>-server)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risposta frequenza cardiaca in un mese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custode/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                 </a:t>
            </a:r>
            <a:r>
              <a:rPr lang="it-IT" sz="1400" dirty="0"/>
              <a:t>(server-custode)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eventuali errori per allarmare in tempo reale</a:t>
            </a:r>
          </a:p>
          <a:p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3D54E0-5814-3F23-22DF-A608B8B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04EE1C2-39A8-F832-B6EC-E60BC64D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74" y="401879"/>
            <a:ext cx="7371454" cy="1323073"/>
          </a:xfrm>
        </p:spPr>
        <p:txBody>
          <a:bodyPr/>
          <a:lstStyle/>
          <a:p>
            <a:r>
              <a:rPr lang="it-IT" dirty="0"/>
              <a:t>Client App: </a:t>
            </a:r>
            <a:r>
              <a:rPr lang="it-I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SBAM App</a:t>
            </a:r>
            <a:b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</a:rPr>
            </a:br>
            <a:r>
              <a:rPr lang="it-IT" sz="33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dei </a:t>
            </a:r>
            <a:r>
              <a:rPr lang="it-IT" sz="3300" b="1" i="1" u="sng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r>
              <a:rPr lang="it-IT" sz="3300" b="1" i="1" u="sng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utilizzati </a:t>
            </a:r>
            <a:br>
              <a:rPr lang="en-US" sz="3300" b="1" i="0" dirty="0">
                <a:solidFill>
                  <a:schemeClr val="accent3"/>
                </a:solidFill>
                <a:effectLst/>
                <a:latin typeface="Helvetica" panose="020B0604020202020204" pitchFamily="34" charset="0"/>
              </a:rPr>
            </a:br>
            <a:br>
              <a:rPr lang="en-US" sz="3300" b="1" i="0" dirty="0">
                <a:solidFill>
                  <a:srgbClr val="4F81BD"/>
                </a:solidFill>
                <a:effectLst/>
                <a:latin typeface="Helvetica" panose="020B0604020202020204" pitchFamily="34" charset="0"/>
              </a:rPr>
            </a:br>
            <a:endParaRPr lang="it-IT" sz="3300" b="1" dirty="0"/>
          </a:p>
        </p:txBody>
      </p:sp>
    </p:spTree>
    <p:extLst>
      <p:ext uri="{BB962C8B-B14F-4D97-AF65-F5344CB8AC3E}">
        <p14:creationId xmlns:p14="http://schemas.microsoft.com/office/powerpoint/2010/main" val="2522685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815EE8-5904-B991-FFB8-366A3E5E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4" y="1938131"/>
            <a:ext cx="10416643" cy="4517990"/>
          </a:xfrm>
        </p:spPr>
        <p:txBody>
          <a:bodyPr>
            <a:noAutofit/>
          </a:bodyPr>
          <a:lstStyle/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custode/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  </a:t>
            </a:r>
            <a:r>
              <a:rPr lang="it-IT" sz="1400" dirty="0"/>
              <a:t>(server-custode)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stato allarme in tempo reale</a:t>
            </a:r>
            <a:endParaRPr lang="it-I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custode/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/+            </a:t>
            </a:r>
            <a:r>
              <a:rPr lang="it-IT" sz="1400" dirty="0"/>
              <a:t>(server-custode)</a:t>
            </a:r>
            <a:r>
              <a:rPr lang="it-IT" sz="1400" dirty="0">
                <a:sym typeface="Wingdings" panose="05000000000000000000" pitchFamily="2" charset="2"/>
              </a:rPr>
              <a:t> </a:t>
            </a:r>
            <a:r>
              <a:rPr lang="it-IT" sz="1400" dirty="0"/>
              <a:t>spegnimento allarme</a:t>
            </a:r>
            <a:endParaRPr lang="it-I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it-IT" sz="1400" dirty="0"/>
              <a:t>                  (server-app)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risposta della lista dei dispositivi</a:t>
            </a:r>
          </a:p>
          <a:p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temperature/1111                    </a:t>
            </a:r>
            <a:r>
              <a:rPr lang="it-IT" sz="1400" dirty="0"/>
              <a:t>(server-app)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temperatura in tempo reale del dispositivo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heart_rate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/1111                        </a:t>
            </a:r>
            <a:r>
              <a:rPr lang="it-IT" sz="1400" dirty="0"/>
              <a:t>(server-app)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frequenza cardiaca in tempo reale del dispositivo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/1111                                </a:t>
            </a:r>
            <a:r>
              <a:rPr lang="it-IT" sz="1400" dirty="0"/>
              <a:t>(server-app)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invio allarme utente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/1111                         </a:t>
            </a:r>
            <a:r>
              <a:rPr lang="it-IT" sz="1400" dirty="0"/>
              <a:t>(server-app)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stato allarme in tempo reale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last_position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/1111 </a:t>
            </a:r>
            <a:r>
              <a:rPr lang="it-IT" sz="1400" dirty="0"/>
              <a:t>     (server-app)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risposta dell'ultima posizione di un dispositivo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/1111                             </a:t>
            </a:r>
            <a:r>
              <a:rPr lang="it-IT" sz="1400" dirty="0"/>
              <a:t>(server-app)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longitudine in tempo reale di un dispositivo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/1111                              </a:t>
            </a:r>
            <a:r>
              <a:rPr lang="it-IT" sz="1400" dirty="0"/>
              <a:t>(server-app)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latitudine in tempo reale di un dispositivo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notify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</a:t>
            </a:r>
            <a:r>
              <a:rPr lang="it-IT" sz="1400" dirty="0"/>
              <a:t>(server-app)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accensione allarme dei vari dispositivi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/temperature/1111 </a:t>
            </a:r>
            <a:r>
              <a:rPr lang="it-IT" sz="1400" dirty="0"/>
              <a:t>    (server-app)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risposta temperatura in un mese di un dispositivo</a:t>
            </a:r>
          </a:p>
          <a:p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animals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it-I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heartRate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/1111          </a:t>
            </a:r>
            <a:r>
              <a:rPr lang="it-IT" sz="1400" dirty="0"/>
              <a:t>(server-app)</a:t>
            </a:r>
            <a:r>
              <a:rPr lang="it-IT" sz="1400" dirty="0">
                <a:sym typeface="Wingdings" panose="05000000000000000000" pitchFamily="2" charset="2"/>
              </a:rPr>
              <a:t></a:t>
            </a:r>
            <a:r>
              <a:rPr lang="it-IT" sz="1400" dirty="0"/>
              <a:t> risposta frequenza cardiaca in un mese di un dispositivo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BAB67F-C04B-3BE1-B2A3-AB70D0D6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06F77C6-A8F0-83D2-6E88-0AE82892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74" y="401879"/>
            <a:ext cx="7371454" cy="1323073"/>
          </a:xfrm>
        </p:spPr>
        <p:txBody>
          <a:bodyPr/>
          <a:lstStyle/>
          <a:p>
            <a:r>
              <a:rPr lang="it-IT" dirty="0"/>
              <a:t>Client App: </a:t>
            </a:r>
            <a:r>
              <a:rPr lang="it-IT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SBAM App</a:t>
            </a:r>
            <a:b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</a:rPr>
            </a:br>
            <a:r>
              <a:rPr lang="it-IT" sz="33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dei </a:t>
            </a:r>
            <a:r>
              <a:rPr lang="it-IT" sz="3300" b="1" i="1" u="sng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r>
              <a:rPr lang="it-IT" sz="3300" b="1" i="1" u="sng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utilizzati </a:t>
            </a:r>
            <a:br>
              <a:rPr lang="en-US" sz="3300" b="1" i="0" dirty="0">
                <a:solidFill>
                  <a:schemeClr val="accent3"/>
                </a:solidFill>
                <a:effectLst/>
                <a:latin typeface="Helvetica" panose="020B0604020202020204" pitchFamily="34" charset="0"/>
              </a:rPr>
            </a:br>
            <a:endParaRPr lang="it-IT" sz="3300" b="1" dirty="0"/>
          </a:p>
        </p:txBody>
      </p:sp>
    </p:spTree>
    <p:extLst>
      <p:ext uri="{BB962C8B-B14F-4D97-AF65-F5344CB8AC3E}">
        <p14:creationId xmlns:p14="http://schemas.microsoft.com/office/powerpoint/2010/main" val="10093787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623455-15DD-4ED6-8E73-22EC26853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166" y="2728735"/>
            <a:ext cx="8653668" cy="1400530"/>
          </a:xfrm>
        </p:spPr>
        <p:txBody>
          <a:bodyPr/>
          <a:lstStyle/>
          <a:p>
            <a:r>
              <a:rPr lang="it-IT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PER L’ATTENZIONE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DCD604-B416-C71A-26B0-DF2E129D0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D2224F-1217-EFD5-18FE-4085C4F9D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023" y="220131"/>
            <a:ext cx="6291954" cy="918882"/>
          </a:xfrm>
        </p:spPr>
        <p:txBody>
          <a:bodyPr>
            <a:noAutofit/>
          </a:bodyPr>
          <a:lstStyle/>
          <a:p>
            <a:r>
              <a:rPr lang="it-IT" sz="4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 lavora</a:t>
            </a:r>
            <a:r>
              <a:rPr lang="it-IT" sz="4600" dirty="0"/>
              <a:t> </a:t>
            </a:r>
            <a:r>
              <a:rPr lang="it-IT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SBAM</a:t>
            </a:r>
            <a:r>
              <a:rPr lang="it-IT" sz="4400" dirty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it-IT" sz="4600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F4A35000-EBFA-7A45-C1A5-310475AFB9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849722"/>
              </p:ext>
            </p:extLst>
          </p:nvPr>
        </p:nvGraphicFramePr>
        <p:xfrm>
          <a:off x="1651000" y="1295401"/>
          <a:ext cx="8399834" cy="516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076D6C5-EE16-9C68-4276-73770E6B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0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D55BCA-AF38-D0FF-A14F-B4E8136B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796020"/>
            <a:ext cx="9404723" cy="1203890"/>
          </a:xfrm>
        </p:spPr>
        <p:txBody>
          <a:bodyPr>
            <a:normAutofit/>
          </a:bodyPr>
          <a:lstStyle/>
          <a:p>
            <a:r>
              <a:rPr lang="it-IT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Perché utilizzare</a:t>
            </a:r>
            <a:r>
              <a:rPr lang="it-IT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SBAM</a:t>
            </a:r>
            <a:r>
              <a:rPr lang="it-IT" sz="4800" dirty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AD8D12-86BD-C7D1-26A7-02CE7AB42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40884"/>
            <a:ext cx="9577940" cy="35394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3200" dirty="0"/>
          </a:p>
          <a:p>
            <a:r>
              <a:rPr lang="it-IT" sz="3200" dirty="0"/>
              <a:t>Facilità d’utilizzo per obiettivi precisi</a:t>
            </a:r>
          </a:p>
          <a:p>
            <a:r>
              <a:rPr lang="it-IT" sz="3200" dirty="0"/>
              <a:t>Mobile</a:t>
            </a:r>
          </a:p>
          <a:p>
            <a:r>
              <a:rPr lang="it-IT" sz="3200" dirty="0"/>
              <a:t>Risposta istantanea</a:t>
            </a:r>
          </a:p>
          <a:p>
            <a:r>
              <a:rPr lang="it-IT" sz="3200" dirty="0"/>
              <a:t>Storage dei valori ricevuti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616BD6-798B-79E8-4870-A5A720D5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8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4511EE3F-FEBD-63C3-1F2F-FFA9EEF45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4" y="636058"/>
            <a:ext cx="5181600" cy="5565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b="1" dirty="0">
                <a:solidFill>
                  <a:srgbClr val="FFC000"/>
                </a:solidFill>
                <a:highlight>
                  <a:srgbClr val="000080"/>
                </a:highlight>
              </a:rPr>
              <a:t>Facilità d’utilizzo… </a:t>
            </a:r>
          </a:p>
          <a:p>
            <a:pPr marL="0" indent="0">
              <a:buNone/>
            </a:pPr>
            <a:r>
              <a:rPr lang="it-IT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Pochi e semplici passi </a:t>
            </a:r>
          </a:p>
          <a:p>
            <a:endParaRPr lang="it-IT" dirty="0"/>
          </a:p>
          <a:p>
            <a:r>
              <a:rPr lang="it-IT" dirty="0"/>
              <a:t>Sullo smartphone si ricevono i dati raccolti dai sensori inseriti sul bracciale.</a:t>
            </a:r>
          </a:p>
          <a:p>
            <a:r>
              <a:rPr lang="it-IT" dirty="0"/>
              <a:t>Selezionando l’animale a cui si è interessati si accede all’area riservata a quello specifico animale.</a:t>
            </a:r>
          </a:p>
          <a:p>
            <a:r>
              <a:rPr lang="it-IT" sz="2000" dirty="0"/>
              <a:t>A questo punto è possibil</a:t>
            </a:r>
            <a:r>
              <a:rPr lang="it-IT" dirty="0"/>
              <a:t>e visualizzare i dati ricevuti in tempo reale così come quelli precedentemente memorizzati attraverso dei grafici.</a:t>
            </a:r>
            <a:endParaRPr lang="it-IT" sz="20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68EA041-A306-0F65-1F47-0BE756CF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89E917-06F5-49FE-8AE6-48CFFD34B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2" t="16060" r="9687" b="5874"/>
          <a:stretch/>
        </p:blipFill>
        <p:spPr>
          <a:xfrm rot="313966">
            <a:off x="6238136" y="701062"/>
            <a:ext cx="3375916" cy="5435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bliqueTopRight"/>
            <a:lightRig rig="threePt" dir="t"/>
          </a:scene3d>
          <a:sp3d>
            <a:bevelT w="152400" h="50800" prst="softRound"/>
          </a:sp3d>
        </p:spPr>
      </p:pic>
    </p:spTree>
    <p:extLst>
      <p:ext uri="{BB962C8B-B14F-4D97-AF65-F5344CB8AC3E}">
        <p14:creationId xmlns:p14="http://schemas.microsoft.com/office/powerpoint/2010/main" val="279227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358E1E-056A-CD4C-8B7C-F6567CFE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2" y="426214"/>
            <a:ext cx="7053401" cy="1111039"/>
          </a:xfrm>
        </p:spPr>
        <p:txBody>
          <a:bodyPr/>
          <a:lstStyle/>
          <a:p>
            <a:r>
              <a:rPr lang="it-IT" sz="3200" b="1" dirty="0">
                <a:solidFill>
                  <a:srgbClr val="FFC000"/>
                </a:solidFill>
                <a:highlight>
                  <a:srgbClr val="000080"/>
                </a:highlight>
              </a:rPr>
              <a:t>…per obiettivi precisi</a:t>
            </a:r>
            <a:br>
              <a:rPr lang="it-IT" sz="3200" b="1" dirty="0">
                <a:solidFill>
                  <a:srgbClr val="FFC000"/>
                </a:solidFill>
                <a:highlight>
                  <a:srgbClr val="000080"/>
                </a:highlight>
              </a:rPr>
            </a:br>
            <a:r>
              <a:rPr lang="it-IT" sz="27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Utilità concreta del SBAM  </a:t>
            </a:r>
            <a:br>
              <a:rPr lang="it-IT" sz="4400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it-IT" sz="4400" b="1" dirty="0">
                <a:solidFill>
                  <a:srgbClr val="FFC000"/>
                </a:solidFill>
                <a:highlight>
                  <a:srgbClr val="000080"/>
                </a:highlight>
              </a:rPr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4AB878-AAA5-0433-F2B4-C457C8A26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22" y="2084596"/>
            <a:ext cx="10245552" cy="4347190"/>
          </a:xfrm>
        </p:spPr>
        <p:txBody>
          <a:bodyPr>
            <a:noAutofit/>
          </a:bodyPr>
          <a:lstStyle/>
          <a:p>
            <a:r>
              <a:rPr lang="it-IT" dirty="0"/>
              <a:t>Il bracciale intelligente permette all’utente di avere un </a:t>
            </a:r>
            <a:r>
              <a:rPr lang="it-IT" b="1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controllo diretto e completo </a:t>
            </a:r>
            <a:r>
              <a:rPr lang="it-IT" i="1" dirty="0"/>
              <a:t>sull’area in cui il SBAM è applicato</a:t>
            </a:r>
            <a:r>
              <a:rPr lang="it-IT" dirty="0"/>
              <a:t>.</a:t>
            </a:r>
          </a:p>
          <a:p>
            <a:r>
              <a:rPr lang="it-IT" dirty="0"/>
              <a:t>Ogni animale dotato di dispositivo può essere supervisionato a distanza </a:t>
            </a:r>
            <a:r>
              <a:rPr lang="it-IT" b="1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modo efficiente</a:t>
            </a:r>
            <a:r>
              <a:rPr lang="it-IT" dirty="0"/>
              <a:t>, grazie alla visualizzazione in tempo reale dei dati raccolti dai sensori.</a:t>
            </a:r>
          </a:p>
          <a:p>
            <a:r>
              <a:rPr lang="it-IT" dirty="0"/>
              <a:t>La gestione efficiente permette di </a:t>
            </a:r>
            <a:r>
              <a:rPr lang="it-IT" b="1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individuare immediatamente situazioni di pericolo</a:t>
            </a:r>
            <a:r>
              <a:rPr lang="it-IT" b="1" i="1" u="sng" dirty="0">
                <a:solidFill>
                  <a:srgbClr val="FFC000"/>
                </a:solidFill>
              </a:rPr>
              <a:t> </a:t>
            </a:r>
            <a:r>
              <a:rPr lang="it-IT" dirty="0"/>
              <a:t>per l’animale </a:t>
            </a:r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quando vengono oltrepassati valori soglia di riferimento (per temperatura o battito) o, più in generale se vengono riscontrate anomalie particolari.</a:t>
            </a:r>
          </a:p>
          <a:p>
            <a:r>
              <a:rPr lang="it-IT" sz="2000" dirty="0"/>
              <a:t>In caso di problemi, è possibile intervenire</a:t>
            </a:r>
            <a:r>
              <a:rPr lang="it-IT" dirty="0"/>
              <a:t> localizzando l’animale grazie al led, al rilevatore sonoro e al GPS presenti nel bracciale anche in punti ostili o nascosti.</a:t>
            </a:r>
            <a:endParaRPr lang="it-IT" sz="2000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8B8DFA-2849-8EF7-F840-889766D5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55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2899</TotalTime>
  <Words>2755</Words>
  <Application>Microsoft Office PowerPoint</Application>
  <PresentationFormat>Widescreen</PresentationFormat>
  <Paragraphs>418</Paragraphs>
  <Slides>57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8" baseType="lpstr">
      <vt:lpstr>Amazon Ember</vt:lpstr>
      <vt:lpstr>Arial</vt:lpstr>
      <vt:lpstr>Arial Rounded MT Bold</vt:lpstr>
      <vt:lpstr>Bahnschrift</vt:lpstr>
      <vt:lpstr>Calibri</vt:lpstr>
      <vt:lpstr>Century Gothic</vt:lpstr>
      <vt:lpstr>Helvetica</vt:lpstr>
      <vt:lpstr>inherit</vt:lpstr>
      <vt:lpstr>Raleway</vt:lpstr>
      <vt:lpstr>Wingdings 3</vt:lpstr>
      <vt:lpstr>Ione</vt:lpstr>
      <vt:lpstr>SBAM</vt:lpstr>
      <vt:lpstr>Presentazione standard di PowerPoint</vt:lpstr>
      <vt:lpstr>Presentazione standard di PowerPoint</vt:lpstr>
      <vt:lpstr>Cos’è SBAM </vt:lpstr>
      <vt:lpstr>Componenti del SBAM </vt:lpstr>
      <vt:lpstr>Come lavora SBAM </vt:lpstr>
      <vt:lpstr>Perché utilizzare SBAM  </vt:lpstr>
      <vt:lpstr>Presentazione standard di PowerPoint</vt:lpstr>
      <vt:lpstr>…per obiettivi precisi Utilità concreta del SBAM 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Installazione del sistema Punti cardine</vt:lpstr>
      <vt:lpstr>Presentazione standard di PowerPoint</vt:lpstr>
      <vt:lpstr>Livello hardware  Bracciale lato animale</vt:lpstr>
      <vt:lpstr>Livello hardware  Postazione lato guardiano</vt:lpstr>
      <vt:lpstr>Livello software Vari strati per diverse funzionalità  </vt:lpstr>
      <vt:lpstr>Connessione Interfacciamento tra le varie componenti</vt:lpstr>
      <vt:lpstr>Struttura del prototipo </vt:lpstr>
      <vt:lpstr>Presentazione standard di PowerPoint</vt:lpstr>
      <vt:lpstr>Architettura HW &amp; SW Caratteristiche tecniche</vt:lpstr>
      <vt:lpstr>SW utilizzati per il prototipo</vt:lpstr>
      <vt:lpstr>HW utilizzati per il prototipo</vt:lpstr>
      <vt:lpstr> Microcontrollore  e  Sensori</vt:lpstr>
      <vt:lpstr>Mainboard: ARDUINO UNO Rev.3</vt:lpstr>
      <vt:lpstr>Mainboard: ARDUINO UNO Rev.3</vt:lpstr>
      <vt:lpstr>Sensore di localizzazione:  Modulo ricevitore GPS GT-U7</vt:lpstr>
      <vt:lpstr>Sensore di localizzazione:  Modulo ricevitore GPS GT-U7</vt:lpstr>
      <vt:lpstr>Presentazione standard di PowerPoint</vt:lpstr>
      <vt:lpstr>Sensore di temperatura digitale:  Sonda DS18B20</vt:lpstr>
      <vt:lpstr>Sensore di temperatura digitale:  Sonda DS18B20</vt:lpstr>
      <vt:lpstr>Presentazione standard di PowerPoint</vt:lpstr>
      <vt:lpstr>Sensore heart-beat:  Rilevatore di battito cardiaco KY-039</vt:lpstr>
      <vt:lpstr>Sensore heart-beat:  Rilevatore di battito cardiaco KY-039</vt:lpstr>
      <vt:lpstr>Bridge</vt:lpstr>
      <vt:lpstr>Presentazione standard di PowerPoint</vt:lpstr>
      <vt:lpstr>Presentazione standard di PowerPoint</vt:lpstr>
      <vt:lpstr> Interfacciamento microcontrollore-bridge:                     Protocollo seriale</vt:lpstr>
      <vt:lpstr>Modalità asincrona: UART</vt:lpstr>
      <vt:lpstr>Server</vt:lpstr>
      <vt:lpstr>Funzionamento del server Operazioni principali nel sistema SBAM</vt:lpstr>
      <vt:lpstr>Protocollo di comunicazione MQTT Interfacciamento bridge-server</vt:lpstr>
      <vt:lpstr>Protocollo di comunicazione MQTT Interfacciamento bridge-server</vt:lpstr>
      <vt:lpstr>Storage</vt:lpstr>
      <vt:lpstr>Storage dei dati:  Schema E/R </vt:lpstr>
      <vt:lpstr>Storage dei dati:  Database</vt:lpstr>
      <vt:lpstr>Presentazione standard di PowerPoint</vt:lpstr>
      <vt:lpstr>Client App: SBAM App</vt:lpstr>
      <vt:lpstr>Client App: SBAM App UrsAI2MQTT Extension  Utilizzo </vt:lpstr>
      <vt:lpstr>Client App: SBAM App Lista dei topic utilizzati  </vt:lpstr>
      <vt:lpstr>Client App: SBAM App Lista dei topic utilizzati   </vt:lpstr>
      <vt:lpstr>Client App: SBAM App Lista dei topic utilizzati  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SABAM</dc:title>
  <dc:creator>Luca Eugenio Corrado</dc:creator>
  <cp:lastModifiedBy>Luca Eugenio Corrado</cp:lastModifiedBy>
  <cp:revision>365</cp:revision>
  <dcterms:created xsi:type="dcterms:W3CDTF">2022-12-06T16:10:25Z</dcterms:created>
  <dcterms:modified xsi:type="dcterms:W3CDTF">2023-01-31T18:11:57Z</dcterms:modified>
</cp:coreProperties>
</file>